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handoutMasterIdLst>
    <p:handoutMasterId r:id="rId18"/>
  </p:handoutMasterIdLst>
  <p:sldIdLst>
    <p:sldId id="256" r:id="rId2"/>
    <p:sldId id="257" r:id="rId3"/>
    <p:sldId id="258" r:id="rId4"/>
    <p:sldId id="259" r:id="rId5"/>
    <p:sldId id="267" r:id="rId6"/>
    <p:sldId id="268" r:id="rId7"/>
    <p:sldId id="260" r:id="rId8"/>
    <p:sldId id="265" r:id="rId9"/>
    <p:sldId id="269" r:id="rId10"/>
    <p:sldId id="270" r:id="rId11"/>
    <p:sldId id="271" r:id="rId12"/>
    <p:sldId id="261" r:id="rId13"/>
    <p:sldId id="262" r:id="rId14"/>
    <p:sldId id="263"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8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408E9F-DDE7-436F-AB28-89D8B34FA6D0}"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5496EFCB-38A1-48A4-902E-BCC2D4EEB263}">
      <dgm:prSet phldrT="[Text]" custT="1"/>
      <dgm:spPr>
        <a:solidFill>
          <a:schemeClr val="accent1">
            <a:hueOff val="0"/>
            <a:satOff val="0"/>
            <a:lumOff val="0"/>
            <a:alpha val="50000"/>
          </a:schemeClr>
        </a:solidFill>
        <a:ln>
          <a:solidFill>
            <a:schemeClr val="bg1"/>
          </a:solidFill>
        </a:ln>
      </dgm:spPr>
      <dgm:t>
        <a:bodyPr/>
        <a:lstStyle/>
        <a:p>
          <a:pPr algn="ctr"/>
          <a:r>
            <a:rPr lang="en-US" sz="1800" b="0" cap="none" spc="0" dirty="0">
              <a:ln w="0"/>
              <a:solidFill>
                <a:schemeClr val="tx1"/>
              </a:solidFill>
              <a:effectLst>
                <a:outerShdw blurRad="38100" dist="19050" dir="2700000" algn="tl" rotWithShape="0">
                  <a:schemeClr val="dk1">
                    <a:alpha val="40000"/>
                  </a:schemeClr>
                </a:outerShdw>
              </a:effectLst>
            </a:rPr>
            <a:t>Free Kick Accuracy</a:t>
          </a:r>
        </a:p>
      </dgm:t>
    </dgm:pt>
    <dgm:pt modelId="{9A51BD32-3EFC-461D-8F63-8029560E0577}" type="parTrans" cxnId="{6EF90DF6-FE2C-4E10-9B74-489EC995F93B}">
      <dgm:prSet/>
      <dgm:spPr/>
      <dgm:t>
        <a:bodyPr/>
        <a:lstStyle/>
        <a:p>
          <a:pPr algn="ctr"/>
          <a:endParaRPr lang="en-US"/>
        </a:p>
      </dgm:t>
    </dgm:pt>
    <dgm:pt modelId="{F995F56C-CD01-42CE-813A-DFDCB81E573E}" type="sibTrans" cxnId="{6EF90DF6-FE2C-4E10-9B74-489EC995F93B}">
      <dgm:prSet/>
      <dgm:spPr/>
      <dgm:t>
        <a:bodyPr/>
        <a:lstStyle/>
        <a:p>
          <a:pPr algn="ctr"/>
          <a:endParaRPr lang="en-US"/>
        </a:p>
      </dgm:t>
    </dgm:pt>
    <dgm:pt modelId="{A095E869-1358-4652-8F3F-4DB4D15D9FCA}" type="asst">
      <dgm:prSet phldrT="[Text]" custT="1"/>
      <dgm:spPr>
        <a:solidFill>
          <a:schemeClr val="accent1">
            <a:hueOff val="0"/>
            <a:satOff val="0"/>
            <a:lumOff val="0"/>
            <a:alpha val="50000"/>
          </a:schemeClr>
        </a:solidFill>
      </dgm:spPr>
      <dgm:t>
        <a:bodyPr/>
        <a:lstStyle/>
        <a:p>
          <a:pPr algn="ctr"/>
          <a:r>
            <a:rPr lang="en-US" sz="1600" b="0" cap="none" spc="0" dirty="0">
              <a:ln w="0"/>
              <a:solidFill>
                <a:schemeClr val="tx1"/>
              </a:solidFill>
              <a:effectLst>
                <a:outerShdw blurRad="38100" dist="19050" dir="2700000" algn="tl" rotWithShape="0">
                  <a:schemeClr val="dk1">
                    <a:alpha val="40000"/>
                  </a:schemeClr>
                </a:outerShdw>
              </a:effectLst>
            </a:rPr>
            <a:t>Depends on Performance of</a:t>
          </a:r>
        </a:p>
      </dgm:t>
    </dgm:pt>
    <dgm:pt modelId="{01195907-9F3D-4D5F-A035-0B884F9C796B}" type="parTrans" cxnId="{2564E64B-18C9-4E4F-B458-FCFEBE9D7B4E}">
      <dgm:prSet/>
      <dgm:spPr/>
      <dgm:t>
        <a:bodyPr/>
        <a:lstStyle/>
        <a:p>
          <a:pPr algn="ctr"/>
          <a:endParaRPr lang="en-US"/>
        </a:p>
      </dgm:t>
    </dgm:pt>
    <dgm:pt modelId="{9DF6DF16-ECE8-46BC-9AD4-E8FEE5856EE3}" type="sibTrans" cxnId="{2564E64B-18C9-4E4F-B458-FCFEBE9D7B4E}">
      <dgm:prSet/>
      <dgm:spPr/>
      <dgm:t>
        <a:bodyPr/>
        <a:lstStyle/>
        <a:p>
          <a:pPr algn="ctr"/>
          <a:endParaRPr lang="en-US"/>
        </a:p>
      </dgm:t>
    </dgm:pt>
    <dgm:pt modelId="{F2535A0F-337B-4EEB-807D-25EDCB519E70}">
      <dgm:prSet phldrT="[Text]" custT="1"/>
      <dgm:spPr>
        <a:solidFill>
          <a:schemeClr val="accent1">
            <a:hueOff val="0"/>
            <a:satOff val="0"/>
            <a:lumOff val="0"/>
            <a:alpha val="50000"/>
          </a:schemeClr>
        </a:solidFill>
      </dgm:spPr>
      <dgm:t>
        <a:bodyPr/>
        <a:lstStyle/>
        <a:p>
          <a:pPr algn="ctr"/>
          <a:r>
            <a:rPr lang="en-US" sz="1600" b="0" cap="none" spc="0" dirty="0">
              <a:ln w="0"/>
              <a:solidFill>
                <a:schemeClr val="tx1"/>
              </a:solidFill>
              <a:effectLst>
                <a:outerShdw blurRad="38100" dist="19050" dir="2700000" algn="tl" rotWithShape="0">
                  <a:schemeClr val="dk1">
                    <a:alpha val="40000"/>
                  </a:schemeClr>
                </a:outerShdw>
              </a:effectLst>
            </a:rPr>
            <a:t>Curve</a:t>
          </a:r>
        </a:p>
      </dgm:t>
    </dgm:pt>
    <dgm:pt modelId="{04A2FCA9-ED1E-4B12-B7E5-76E5F7A12627}" type="parTrans" cxnId="{F80F143F-818A-4AD4-9F15-3B1FD7707772}">
      <dgm:prSet>
        <dgm:style>
          <a:lnRef idx="3">
            <a:schemeClr val="dk1"/>
          </a:lnRef>
          <a:fillRef idx="0">
            <a:schemeClr val="dk1"/>
          </a:fillRef>
          <a:effectRef idx="2">
            <a:schemeClr val="dk1"/>
          </a:effectRef>
          <a:fontRef idx="minor">
            <a:schemeClr val="tx1"/>
          </a:fontRef>
        </dgm:style>
      </dgm:prSet>
      <dgm:spPr>
        <a:ln>
          <a:headEnd type="none" w="med" len="med"/>
          <a:tailEnd type="none" w="med" len="med"/>
        </a:ln>
      </dgm:spPr>
      <dgm:t>
        <a:bodyPr/>
        <a:lstStyle/>
        <a:p>
          <a:pPr algn="ctr"/>
          <a:endParaRPr lang="en-US"/>
        </a:p>
      </dgm:t>
    </dgm:pt>
    <dgm:pt modelId="{8DBE4E06-BB07-434F-B2F7-5202555FEC96}" type="sibTrans" cxnId="{F80F143F-818A-4AD4-9F15-3B1FD7707772}">
      <dgm:prSet/>
      <dgm:spPr/>
      <dgm:t>
        <a:bodyPr/>
        <a:lstStyle/>
        <a:p>
          <a:pPr algn="ctr"/>
          <a:endParaRPr lang="en-US"/>
        </a:p>
      </dgm:t>
    </dgm:pt>
    <dgm:pt modelId="{E59E82CE-643A-4BE0-956F-9E9CCD59A625}">
      <dgm:prSet phldrT="[Text]" custT="1"/>
      <dgm:spPr>
        <a:solidFill>
          <a:schemeClr val="accent1">
            <a:hueOff val="0"/>
            <a:satOff val="0"/>
            <a:lumOff val="0"/>
            <a:alpha val="50000"/>
          </a:schemeClr>
        </a:solidFill>
      </dgm:spPr>
      <dgm:t>
        <a:bodyPr/>
        <a:lstStyle/>
        <a:p>
          <a:pPr algn="ctr"/>
          <a:r>
            <a:rPr lang="en-US" sz="1600" b="0" cap="none" spc="0">
              <a:ln w="0"/>
              <a:solidFill>
                <a:schemeClr val="tx1"/>
              </a:solidFill>
              <a:effectLst>
                <a:outerShdw blurRad="38100" dist="19050" dir="2700000" algn="tl" rotWithShape="0">
                  <a:schemeClr val="dk1">
                    <a:alpha val="40000"/>
                  </a:schemeClr>
                </a:outerShdw>
              </a:effectLst>
            </a:rPr>
            <a:t>Finishing</a:t>
          </a:r>
        </a:p>
      </dgm:t>
    </dgm:pt>
    <dgm:pt modelId="{7B771CC6-AEE5-4511-9E3D-B75DEB141320}" type="parTrans" cxnId="{1D3738A0-D041-49DC-89B0-9E9E37E5185C}">
      <dgm:prSet>
        <dgm:style>
          <a:lnRef idx="3">
            <a:schemeClr val="dk1"/>
          </a:lnRef>
          <a:fillRef idx="0">
            <a:schemeClr val="dk1"/>
          </a:fillRef>
          <a:effectRef idx="2">
            <a:schemeClr val="dk1"/>
          </a:effectRef>
          <a:fontRef idx="minor">
            <a:schemeClr val="tx1"/>
          </a:fontRef>
        </dgm:style>
      </dgm:prSet>
      <dgm:spPr>
        <a:ln>
          <a:headEnd type="none" w="med" len="med"/>
          <a:tailEnd type="none" w="med" len="med"/>
        </a:ln>
      </dgm:spPr>
      <dgm:t>
        <a:bodyPr/>
        <a:lstStyle/>
        <a:p>
          <a:pPr algn="ctr"/>
          <a:endParaRPr lang="en-US"/>
        </a:p>
      </dgm:t>
    </dgm:pt>
    <dgm:pt modelId="{6261AE6C-9F0E-4E74-8DC1-8800894DC58D}" type="sibTrans" cxnId="{1D3738A0-D041-49DC-89B0-9E9E37E5185C}">
      <dgm:prSet/>
      <dgm:spPr/>
      <dgm:t>
        <a:bodyPr/>
        <a:lstStyle/>
        <a:p>
          <a:pPr algn="ctr"/>
          <a:endParaRPr lang="en-US"/>
        </a:p>
      </dgm:t>
    </dgm:pt>
    <dgm:pt modelId="{4AE0256B-535A-4035-B2A3-9E9AE5F9FC5B}">
      <dgm:prSet phldrT="[Text]" custT="1"/>
      <dgm:spPr>
        <a:solidFill>
          <a:schemeClr val="accent1">
            <a:hueOff val="0"/>
            <a:satOff val="0"/>
            <a:lumOff val="0"/>
            <a:alpha val="50000"/>
          </a:schemeClr>
        </a:solidFill>
      </dgm:spPr>
      <dgm:t>
        <a:bodyPr/>
        <a:lstStyle/>
        <a:p>
          <a:pPr algn="ctr"/>
          <a:r>
            <a:rPr lang="en-US" sz="1600" b="0" cap="none" spc="0" dirty="0" smtClean="0">
              <a:ln w="0"/>
              <a:solidFill>
                <a:schemeClr val="tx1"/>
              </a:solidFill>
              <a:effectLst>
                <a:outerShdw blurRad="38100" dist="19050" dir="2700000" algn="tl" rotWithShape="0">
                  <a:schemeClr val="dk1">
                    <a:alpha val="40000"/>
                  </a:schemeClr>
                </a:outerShdw>
              </a:effectLst>
            </a:rPr>
            <a:t>Long Shots</a:t>
          </a:r>
          <a:endParaRPr lang="en-US" sz="1600" b="0" cap="none" spc="0" dirty="0">
            <a:ln w="0"/>
            <a:solidFill>
              <a:schemeClr val="tx1"/>
            </a:solidFill>
            <a:effectLst>
              <a:outerShdw blurRad="38100" dist="19050" dir="2700000" algn="tl" rotWithShape="0">
                <a:schemeClr val="dk1">
                  <a:alpha val="40000"/>
                </a:schemeClr>
              </a:outerShdw>
            </a:effectLst>
          </a:endParaRPr>
        </a:p>
      </dgm:t>
    </dgm:pt>
    <dgm:pt modelId="{38E44489-C926-4FA3-AC14-D6A57FBF6CB8}" type="parTrans" cxnId="{74DB0AEF-48AD-4D2C-9059-E71BD0C78A78}">
      <dgm:prSet>
        <dgm:style>
          <a:lnRef idx="3">
            <a:schemeClr val="dk1"/>
          </a:lnRef>
          <a:fillRef idx="0">
            <a:schemeClr val="dk1"/>
          </a:fillRef>
          <a:effectRef idx="2">
            <a:schemeClr val="dk1"/>
          </a:effectRef>
          <a:fontRef idx="minor">
            <a:schemeClr val="tx1"/>
          </a:fontRef>
        </dgm:style>
      </dgm:prSet>
      <dgm:spPr>
        <a:ln>
          <a:headEnd type="none" w="med" len="med"/>
          <a:tailEnd type="none" w="med" len="med"/>
        </a:ln>
      </dgm:spPr>
      <dgm:t>
        <a:bodyPr/>
        <a:lstStyle/>
        <a:p>
          <a:pPr algn="ctr"/>
          <a:endParaRPr lang="en-US"/>
        </a:p>
      </dgm:t>
    </dgm:pt>
    <dgm:pt modelId="{219F7D55-1E42-480A-8029-55DD886BEBF7}" type="sibTrans" cxnId="{74DB0AEF-48AD-4D2C-9059-E71BD0C78A78}">
      <dgm:prSet/>
      <dgm:spPr/>
      <dgm:t>
        <a:bodyPr/>
        <a:lstStyle/>
        <a:p>
          <a:pPr algn="ctr"/>
          <a:endParaRPr lang="en-US"/>
        </a:p>
      </dgm:t>
    </dgm:pt>
    <dgm:pt modelId="{A3CEAC52-C71A-4B17-BD9F-50464CC2FF10}">
      <dgm:prSet phldrT="[Text]" custT="1"/>
      <dgm:spPr>
        <a:solidFill>
          <a:schemeClr val="accent1">
            <a:hueOff val="0"/>
            <a:satOff val="0"/>
            <a:lumOff val="0"/>
            <a:alpha val="55000"/>
          </a:schemeClr>
        </a:solidFill>
      </dgm:spPr>
      <dgm: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as far as finishing performance increase</a:t>
          </a:r>
        </a:p>
      </dgm:t>
    </dgm:pt>
    <dgm:pt modelId="{46E1115A-510C-42F3-AAF1-F5D13054E017}" type="parTrans" cxnId="{255093DD-A15A-4F41-96A5-26BE2FD75969}">
      <dgm:prSet>
        <dgm:style>
          <a:lnRef idx="0">
            <a:scrgbClr r="0" g="0" b="0"/>
          </a:lnRef>
          <a:fillRef idx="0">
            <a:scrgbClr r="0" g="0" b="0"/>
          </a:fillRef>
          <a:effectRef idx="0">
            <a:scrgbClr r="0" g="0" b="0"/>
          </a:effectRef>
          <a:fontRef idx="minor">
            <a:schemeClr val="tx1"/>
          </a:fontRef>
        </dgm:style>
      </dgm:prSet>
      <dgm:spPr>
        <a:noFill/>
        <a:ln w="9525" cap="flat" cmpd="sng" algn="ctr">
          <a:solidFill>
            <a:schemeClr val="dk1"/>
          </a:solidFill>
          <a:prstDash val="solid"/>
          <a:round/>
          <a:headEnd type="none" w="med" len="med"/>
          <a:tailEnd type="arrow" w="med" len="med"/>
        </a:ln>
      </dgm:spPr>
      <dgm:t>
        <a:bodyPr/>
        <a:lstStyle/>
        <a:p>
          <a:pPr algn="ctr"/>
          <a:endParaRPr lang="en-US"/>
        </a:p>
      </dgm:t>
    </dgm:pt>
    <dgm:pt modelId="{AF1538B2-6F1A-4FDE-AB41-ED91F2FE84BC}" type="sibTrans" cxnId="{255093DD-A15A-4F41-96A5-26BE2FD75969}">
      <dgm:prSet/>
      <dgm:spPr/>
      <dgm:t>
        <a:bodyPr/>
        <a:lstStyle/>
        <a:p>
          <a:pPr algn="ctr"/>
          <a:endParaRPr lang="en-US"/>
        </a:p>
      </dgm:t>
    </dgm:pt>
    <dgm:pt modelId="{BA869158-FEEA-4178-9CF8-9B78F1A4ED70}">
      <dgm:prSet phldrT="[Text]" custT="1"/>
      <dgm:spPr>
        <a:solidFill>
          <a:schemeClr val="accent1">
            <a:hueOff val="0"/>
            <a:satOff val="0"/>
            <a:lumOff val="0"/>
            <a:alpha val="50000"/>
          </a:schemeClr>
        </a:solidFill>
      </dgm:spPr>
      <dgm: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as far as Curve performance increase</a:t>
          </a:r>
        </a:p>
      </dgm:t>
    </dgm:pt>
    <dgm:pt modelId="{E334773C-AD65-4F33-90F4-3C105AFCA90C}" type="sibTrans" cxnId="{7C12714E-15C2-44A9-BE20-DDFC6A5D8B05}">
      <dgm:prSet/>
      <dgm:spPr/>
      <dgm:t>
        <a:bodyPr/>
        <a:lstStyle/>
        <a:p>
          <a:pPr algn="ctr"/>
          <a:endParaRPr lang="en-US"/>
        </a:p>
      </dgm:t>
    </dgm:pt>
    <dgm:pt modelId="{3482A342-581F-4F02-B82F-B49A4C1E0B12}" type="parTrans" cxnId="{7C12714E-15C2-44A9-BE20-DDFC6A5D8B05}">
      <dgm:prSet>
        <dgm:style>
          <a:lnRef idx="1">
            <a:schemeClr val="dk1"/>
          </a:lnRef>
          <a:fillRef idx="0">
            <a:schemeClr val="dk1"/>
          </a:fillRef>
          <a:effectRef idx="0">
            <a:schemeClr val="dk1"/>
          </a:effectRef>
          <a:fontRef idx="minor">
            <a:schemeClr val="tx1"/>
          </a:fontRef>
        </dgm:style>
      </dgm:prSet>
      <dgm:spPr>
        <a:ln>
          <a:headEnd type="none" w="med" len="med"/>
          <a:tailEnd type="arrow" w="med" len="med"/>
        </a:ln>
      </dgm:spPr>
      <dgm:t>
        <a:bodyPr/>
        <a:lstStyle/>
        <a:p>
          <a:pPr algn="ctr"/>
          <a:endParaRPr lang="en-US"/>
        </a:p>
      </dgm:t>
    </dgm:pt>
    <dgm:pt modelId="{035B742B-E011-45B0-9507-209C44032D55}">
      <dgm:prSet phldrT="[Text]" custT="1"/>
      <dgm:spPr>
        <a:solidFill>
          <a:schemeClr val="accent1">
            <a:hueOff val="0"/>
            <a:satOff val="0"/>
            <a:lumOff val="0"/>
            <a:alpha val="50000"/>
          </a:schemeClr>
        </a:solidFill>
      </dgm:spPr>
      <dgm: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as far as longshot performance increase</a:t>
          </a:r>
        </a:p>
      </dgm:t>
    </dgm:pt>
    <dgm:pt modelId="{2D710126-A420-4F17-8E6B-F6C4782C386E}" type="parTrans" cxnId="{279FC94D-2CD4-4D19-A617-15CE0CFA6188}">
      <dgm:prSet>
        <dgm:style>
          <a:lnRef idx="0">
            <a:scrgbClr r="0" g="0" b="0"/>
          </a:lnRef>
          <a:fillRef idx="0">
            <a:scrgbClr r="0" g="0" b="0"/>
          </a:fillRef>
          <a:effectRef idx="0">
            <a:scrgbClr r="0" g="0" b="0"/>
          </a:effectRef>
          <a:fontRef idx="minor">
            <a:schemeClr val="tx1"/>
          </a:fontRef>
        </dgm:style>
      </dgm:prSet>
      <dgm:spPr>
        <a:noFill/>
        <a:ln w="9525" cap="flat" cmpd="sng" algn="ctr">
          <a:solidFill>
            <a:schemeClr val="dk1"/>
          </a:solidFill>
          <a:prstDash val="solid"/>
          <a:round/>
          <a:headEnd type="none" w="med" len="med"/>
          <a:tailEnd type="arrow" w="med" len="med"/>
        </a:ln>
      </dgm:spPr>
      <dgm:t>
        <a:bodyPr/>
        <a:lstStyle/>
        <a:p>
          <a:pPr algn="ctr"/>
          <a:endParaRPr lang="en-US"/>
        </a:p>
      </dgm:t>
    </dgm:pt>
    <dgm:pt modelId="{4D609223-41F3-4023-90DA-1451821F6C3C}" type="sibTrans" cxnId="{279FC94D-2CD4-4D19-A617-15CE0CFA6188}">
      <dgm:prSet/>
      <dgm:spPr/>
      <dgm:t>
        <a:bodyPr/>
        <a:lstStyle/>
        <a:p>
          <a:pPr algn="ctr"/>
          <a:endParaRPr lang="en-US"/>
        </a:p>
      </dgm:t>
    </dgm:pt>
    <dgm:pt modelId="{CB8AC3DF-2C00-4A6E-9EB0-04A76CB1B2CD}">
      <dgm:prSet phldrT="[Text]" custT="1"/>
      <dgm:spPr>
        <a:solidFill>
          <a:schemeClr val="accent1">
            <a:hueOff val="0"/>
            <a:satOff val="0"/>
            <a:lumOff val="0"/>
            <a:alpha val="25000"/>
          </a:schemeClr>
        </a:solidFill>
      </dgm:spPr>
      <dgm: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chances of </a:t>
          </a:r>
        </a:p>
        <a:p>
          <a:pPr algn="ctr"/>
          <a:r>
            <a:rPr lang="en-US" sz="1400" b="0" cap="none" spc="0" dirty="0">
              <a:ln w="0"/>
              <a:solidFill>
                <a:schemeClr val="tx1"/>
              </a:solidFill>
              <a:effectLst>
                <a:outerShdw blurRad="38100" dist="19050" dir="2700000" algn="tl" rotWithShape="0">
                  <a:schemeClr val="dk1">
                    <a:alpha val="40000"/>
                  </a:schemeClr>
                </a:outerShdw>
              </a:effectLst>
            </a:rPr>
            <a:t>Free Kick become success increases</a:t>
          </a:r>
        </a:p>
      </dgm:t>
    </dgm:pt>
    <dgm:pt modelId="{F0381DB9-0AA3-456F-9422-D3242FBC9E2B}" type="parTrans" cxnId="{DF3BD757-9B27-45BA-AA15-86A2F7A96729}">
      <dgm:prSet>
        <dgm:style>
          <a:lnRef idx="1">
            <a:schemeClr val="dk1"/>
          </a:lnRef>
          <a:fillRef idx="0">
            <a:schemeClr val="dk1"/>
          </a:fillRef>
          <a:effectRef idx="0">
            <a:schemeClr val="dk1"/>
          </a:effectRef>
          <a:fontRef idx="minor">
            <a:schemeClr val="tx1"/>
          </a:fontRef>
        </dgm:style>
      </dgm:prSet>
      <dgm:spPr>
        <a:ln>
          <a:headEnd type="none" w="med" len="med"/>
          <a:tailEnd type="arrow" w="med" len="med"/>
        </a:ln>
      </dgm:spPr>
      <dgm:t>
        <a:bodyPr/>
        <a:lstStyle/>
        <a:p>
          <a:pPr algn="ctr"/>
          <a:endParaRPr lang="en-US"/>
        </a:p>
      </dgm:t>
    </dgm:pt>
    <dgm:pt modelId="{A55BF094-531D-4338-AF57-29412B72D460}" type="sibTrans" cxnId="{DF3BD757-9B27-45BA-AA15-86A2F7A96729}">
      <dgm:prSet/>
      <dgm:spPr/>
      <dgm:t>
        <a:bodyPr/>
        <a:lstStyle/>
        <a:p>
          <a:pPr algn="ctr"/>
          <a:endParaRPr lang="en-US"/>
        </a:p>
      </dgm:t>
    </dgm:pt>
    <dgm:pt modelId="{5CEDC87A-4E22-4C28-A680-5B80B8AEC907}">
      <dgm:prSet phldrT="[Text]" custT="1"/>
      <dgm:spPr>
        <a:solidFill>
          <a:schemeClr val="accent1">
            <a:hueOff val="0"/>
            <a:satOff val="0"/>
            <a:lumOff val="0"/>
            <a:alpha val="50000"/>
          </a:schemeClr>
        </a:solidFill>
      </dgm:spPr>
      <dgm:t>
        <a:bodyPr/>
        <a:lstStyle/>
        <a:p>
          <a:pPr algn="ctr"/>
          <a:r>
            <a:rPr lang="en-US" sz="1400" b="0" cap="none" spc="0">
              <a:ln w="0"/>
              <a:solidFill>
                <a:schemeClr val="tx1"/>
              </a:solidFill>
              <a:effectLst>
                <a:outerShdw blurRad="38100" dist="19050" dir="2700000" algn="tl" rotWithShape="0">
                  <a:schemeClr val="dk1">
                    <a:alpha val="40000"/>
                  </a:schemeClr>
                </a:outerShdw>
              </a:effectLst>
            </a:rPr>
            <a:t>Free Kick power increases</a:t>
          </a:r>
        </a:p>
      </dgm:t>
    </dgm:pt>
    <dgm:pt modelId="{D874D9AD-5E16-4E7D-BCFD-7DE2F57722BD}" type="parTrans" cxnId="{BE90CBBA-8D0D-47F3-8440-5C955A8EDAB6}">
      <dgm:prSet>
        <dgm:style>
          <a:lnRef idx="1">
            <a:schemeClr val="dk1"/>
          </a:lnRef>
          <a:fillRef idx="0">
            <a:schemeClr val="dk1"/>
          </a:fillRef>
          <a:effectRef idx="0">
            <a:schemeClr val="dk1"/>
          </a:effectRef>
          <a:fontRef idx="minor">
            <a:schemeClr val="tx1"/>
          </a:fontRef>
        </dgm:style>
      </dgm:prSet>
      <dgm:spPr>
        <a:ln>
          <a:headEnd type="none" w="med" len="med"/>
          <a:tailEnd type="arrow" w="med" len="med"/>
        </a:ln>
      </dgm:spPr>
      <dgm:t>
        <a:bodyPr/>
        <a:lstStyle/>
        <a:p>
          <a:pPr algn="ctr"/>
          <a:endParaRPr lang="en-US"/>
        </a:p>
      </dgm:t>
    </dgm:pt>
    <dgm:pt modelId="{8BC7B3ED-0BC8-40DC-B951-3C0F16023365}" type="sibTrans" cxnId="{BE90CBBA-8D0D-47F3-8440-5C955A8EDAB6}">
      <dgm:prSet/>
      <dgm:spPr/>
      <dgm:t>
        <a:bodyPr/>
        <a:lstStyle/>
        <a:p>
          <a:pPr algn="ctr"/>
          <a:endParaRPr lang="en-US"/>
        </a:p>
      </dgm:t>
    </dgm:pt>
    <dgm:pt modelId="{10A81468-8999-4086-9B1A-3724DAEE7289}">
      <dgm:prSet phldrT="[Text]" custT="1"/>
      <dgm:spPr>
        <a:solidFill>
          <a:schemeClr val="accent1">
            <a:hueOff val="0"/>
            <a:satOff val="0"/>
            <a:lumOff val="0"/>
            <a:alpha val="50000"/>
          </a:schemeClr>
        </a:solidFill>
      </dgm:spPr>
      <dgm:t>
        <a:bodyPr/>
        <a:lstStyle/>
        <a:p>
          <a:pPr algn="ctr"/>
          <a:r>
            <a:rPr lang="en-US" sz="1400" b="0" cap="none" spc="0" dirty="0">
              <a:ln w="0"/>
              <a:solidFill>
                <a:schemeClr val="tx1"/>
              </a:solidFill>
              <a:effectLst>
                <a:outerShdw blurRad="38100" dist="19050" dir="2700000" algn="tl" rotWithShape="0">
                  <a:schemeClr val="dk1">
                    <a:alpha val="40000"/>
                  </a:schemeClr>
                </a:outerShdw>
              </a:effectLst>
            </a:rPr>
            <a:t>vision of target increases</a:t>
          </a:r>
        </a:p>
      </dgm:t>
    </dgm:pt>
    <dgm:pt modelId="{2007C906-AAA0-4785-9888-300243B6CD48}" type="sibTrans" cxnId="{412B18AF-AAC2-49C9-BF45-D0FC921229A8}">
      <dgm:prSet/>
      <dgm:spPr/>
      <dgm:t>
        <a:bodyPr/>
        <a:lstStyle/>
        <a:p>
          <a:pPr algn="ctr"/>
          <a:endParaRPr lang="en-US"/>
        </a:p>
      </dgm:t>
    </dgm:pt>
    <dgm:pt modelId="{07789A70-78FF-4824-B1A2-6A5A1CE294B4}" type="parTrans" cxnId="{412B18AF-AAC2-49C9-BF45-D0FC921229A8}">
      <dgm:prSet>
        <dgm:style>
          <a:lnRef idx="1">
            <a:schemeClr val="dk1"/>
          </a:lnRef>
          <a:fillRef idx="0">
            <a:schemeClr val="dk1"/>
          </a:fillRef>
          <a:effectRef idx="0">
            <a:schemeClr val="dk1"/>
          </a:effectRef>
          <a:fontRef idx="minor">
            <a:schemeClr val="tx1"/>
          </a:fontRef>
        </dgm:style>
      </dgm:prSet>
      <dgm:spPr>
        <a:ln>
          <a:headEnd type="none" w="med" len="med"/>
          <a:tailEnd type="arrow" w="med" len="med"/>
        </a:ln>
      </dgm:spPr>
      <dgm:t>
        <a:bodyPr/>
        <a:lstStyle/>
        <a:p>
          <a:pPr algn="ctr"/>
          <a:endParaRPr lang="en-US"/>
        </a:p>
      </dgm:t>
    </dgm:pt>
    <dgm:pt modelId="{0E888981-E551-4DF5-B136-11E6C9FF0490}">
      <dgm:prSet phldrT="[Text]" custT="1"/>
      <dgm:spPr>
        <a:solidFill>
          <a:schemeClr val="accent1">
            <a:hueOff val="0"/>
            <a:satOff val="0"/>
            <a:lumOff val="0"/>
            <a:alpha val="50000"/>
          </a:schemeClr>
        </a:solidFill>
      </dgm:spPr>
      <dgm:t>
        <a:bodyPr/>
        <a:lstStyle/>
        <a:p>
          <a:pPr algn="ctr"/>
          <a:r>
            <a:rPr lang="en-US" sz="1400" b="1" cap="none" spc="0" dirty="0">
              <a:ln w="0"/>
              <a:solidFill>
                <a:schemeClr val="tx1"/>
              </a:solidFill>
              <a:effectLst>
                <a:outerShdw blurRad="38100" dist="19050" dir="2700000" algn="tl" rotWithShape="0">
                  <a:schemeClr val="dk1">
                    <a:alpha val="40000"/>
                  </a:schemeClr>
                </a:outerShdw>
              </a:effectLst>
            </a:rPr>
            <a:t>Chances of </a:t>
          </a:r>
          <a:r>
            <a:rPr lang="en-US" sz="1400" b="1" cap="none" spc="0" dirty="0" smtClean="0">
              <a:ln w="0"/>
              <a:solidFill>
                <a:schemeClr val="tx1"/>
              </a:solidFill>
              <a:effectLst>
                <a:outerShdw blurRad="38100" dist="19050" dir="2700000" algn="tl" rotWithShape="0">
                  <a:schemeClr val="dk1">
                    <a:alpha val="40000"/>
                  </a:schemeClr>
                </a:outerShdw>
              </a:effectLst>
            </a:rPr>
            <a:t>Goal </a:t>
          </a:r>
          <a:endParaRPr lang="en-US" sz="1400" b="1" cap="none" spc="0" dirty="0">
            <a:ln w="0"/>
            <a:solidFill>
              <a:schemeClr val="tx1"/>
            </a:solidFill>
            <a:effectLst>
              <a:outerShdw blurRad="38100" dist="19050" dir="2700000" algn="tl" rotWithShape="0">
                <a:schemeClr val="dk1">
                  <a:alpha val="40000"/>
                </a:schemeClr>
              </a:outerShdw>
            </a:effectLst>
          </a:endParaRPr>
        </a:p>
        <a:p>
          <a:pPr algn="ctr"/>
          <a:r>
            <a:rPr lang="en-US" sz="1400" b="1" cap="none" spc="0" dirty="0">
              <a:ln w="0"/>
              <a:solidFill>
                <a:schemeClr val="tx1"/>
              </a:solidFill>
              <a:effectLst>
                <a:outerShdw blurRad="38100" dist="19050" dir="2700000" algn="tl" rotWithShape="0">
                  <a:schemeClr val="dk1">
                    <a:alpha val="40000"/>
                  </a:schemeClr>
                </a:outerShdw>
              </a:effectLst>
            </a:rPr>
            <a:t>Increases</a:t>
          </a:r>
        </a:p>
      </dgm:t>
    </dgm:pt>
    <dgm:pt modelId="{3AE387B3-075F-4B21-8537-304E4556B2DD}" type="parTrans" cxnId="{82F625DB-8F14-4521-86B8-9031F6327B33}">
      <dgm:prSet>
        <dgm:style>
          <a:lnRef idx="1">
            <a:schemeClr val="dk1"/>
          </a:lnRef>
          <a:fillRef idx="0">
            <a:schemeClr val="dk1"/>
          </a:fillRef>
          <a:effectRef idx="0">
            <a:schemeClr val="dk1"/>
          </a:effectRef>
          <a:fontRef idx="minor">
            <a:schemeClr val="tx1"/>
          </a:fontRef>
        </dgm:style>
      </dgm:prSet>
      <dgm:spPr>
        <a:ln>
          <a:headEnd type="none" w="med" len="med"/>
          <a:tailEnd type="arrow" w="med" len="med"/>
        </a:ln>
      </dgm:spPr>
      <dgm:t>
        <a:bodyPr/>
        <a:lstStyle/>
        <a:p>
          <a:pPr algn="ctr"/>
          <a:endParaRPr lang="en-US"/>
        </a:p>
      </dgm:t>
    </dgm:pt>
    <dgm:pt modelId="{6BEAFE2B-9620-48D6-8E2B-356ACDEF7D6E}" type="sibTrans" cxnId="{82F625DB-8F14-4521-86B8-9031F6327B33}">
      <dgm:prSet/>
      <dgm:spPr/>
      <dgm:t>
        <a:bodyPr/>
        <a:lstStyle/>
        <a:p>
          <a:pPr algn="ctr"/>
          <a:endParaRPr lang="en-US"/>
        </a:p>
      </dgm:t>
    </dgm:pt>
    <dgm:pt modelId="{021C1F72-2C2E-4534-BACB-ACE4800BD77D}" type="pres">
      <dgm:prSet presAssocID="{CB408E9F-DDE7-436F-AB28-89D8B34FA6D0}" presName="hierChild1" presStyleCnt="0">
        <dgm:presLayoutVars>
          <dgm:orgChart val="1"/>
          <dgm:chPref val="1"/>
          <dgm:dir/>
          <dgm:animOne val="branch"/>
          <dgm:animLvl val="lvl"/>
          <dgm:resizeHandles/>
        </dgm:presLayoutVars>
      </dgm:prSet>
      <dgm:spPr/>
      <dgm:t>
        <a:bodyPr/>
        <a:lstStyle/>
        <a:p>
          <a:endParaRPr lang="en-US"/>
        </a:p>
      </dgm:t>
    </dgm:pt>
    <dgm:pt modelId="{CC131D15-5492-4524-B9E5-6BFFA8F2A912}" type="pres">
      <dgm:prSet presAssocID="{5496EFCB-38A1-48A4-902E-BCC2D4EEB263}" presName="hierRoot1" presStyleCnt="0">
        <dgm:presLayoutVars>
          <dgm:hierBranch val="init"/>
        </dgm:presLayoutVars>
      </dgm:prSet>
      <dgm:spPr/>
      <dgm:t>
        <a:bodyPr/>
        <a:lstStyle/>
        <a:p>
          <a:endParaRPr lang="en-US"/>
        </a:p>
      </dgm:t>
    </dgm:pt>
    <dgm:pt modelId="{D8E0B5F2-283E-47BE-A74B-61DF3D10D7F9}" type="pres">
      <dgm:prSet presAssocID="{5496EFCB-38A1-48A4-902E-BCC2D4EEB263}" presName="rootComposite1" presStyleCnt="0"/>
      <dgm:spPr/>
      <dgm:t>
        <a:bodyPr/>
        <a:lstStyle/>
        <a:p>
          <a:endParaRPr lang="en-US"/>
        </a:p>
      </dgm:t>
    </dgm:pt>
    <dgm:pt modelId="{94927F67-FB66-47BE-889D-B81896ADB34D}" type="pres">
      <dgm:prSet presAssocID="{5496EFCB-38A1-48A4-902E-BCC2D4EEB263}" presName="rootText1" presStyleLbl="node0" presStyleIdx="0" presStyleCnt="1" custScaleX="335430" custScaleY="152820" custLinFactNeighborX="-3416">
        <dgm:presLayoutVars>
          <dgm:chPref val="3"/>
        </dgm:presLayoutVars>
      </dgm:prSet>
      <dgm:spPr/>
      <dgm:t>
        <a:bodyPr/>
        <a:lstStyle/>
        <a:p>
          <a:endParaRPr lang="en-US"/>
        </a:p>
      </dgm:t>
    </dgm:pt>
    <dgm:pt modelId="{C8645757-578D-4519-B938-795747B44DB9}" type="pres">
      <dgm:prSet presAssocID="{5496EFCB-38A1-48A4-902E-BCC2D4EEB263}" presName="rootConnector1" presStyleLbl="node1" presStyleIdx="0" presStyleCnt="0"/>
      <dgm:spPr/>
      <dgm:t>
        <a:bodyPr/>
        <a:lstStyle/>
        <a:p>
          <a:endParaRPr lang="en-US"/>
        </a:p>
      </dgm:t>
    </dgm:pt>
    <dgm:pt modelId="{368AF6C7-D6AB-4764-A190-E4E17DCCEE54}" type="pres">
      <dgm:prSet presAssocID="{5496EFCB-38A1-48A4-902E-BCC2D4EEB263}" presName="hierChild2" presStyleCnt="0"/>
      <dgm:spPr/>
      <dgm:t>
        <a:bodyPr/>
        <a:lstStyle/>
        <a:p>
          <a:endParaRPr lang="en-US"/>
        </a:p>
      </dgm:t>
    </dgm:pt>
    <dgm:pt modelId="{51BE6146-CD27-4F88-B491-7FE541FBFA21}" type="pres">
      <dgm:prSet presAssocID="{04A2FCA9-ED1E-4B12-B7E5-76E5F7A12627}" presName="Name37" presStyleLbl="parChTrans1D2" presStyleIdx="0" presStyleCnt="4"/>
      <dgm:spPr/>
      <dgm:t>
        <a:bodyPr/>
        <a:lstStyle/>
        <a:p>
          <a:endParaRPr lang="en-US"/>
        </a:p>
      </dgm:t>
    </dgm:pt>
    <dgm:pt modelId="{79F89EE4-07A5-4D9A-9FD1-FABDFCFC9CFA}" type="pres">
      <dgm:prSet presAssocID="{F2535A0F-337B-4EEB-807D-25EDCB519E70}" presName="hierRoot2" presStyleCnt="0">
        <dgm:presLayoutVars>
          <dgm:hierBranch val="init"/>
        </dgm:presLayoutVars>
      </dgm:prSet>
      <dgm:spPr/>
      <dgm:t>
        <a:bodyPr/>
        <a:lstStyle/>
        <a:p>
          <a:endParaRPr lang="en-US"/>
        </a:p>
      </dgm:t>
    </dgm:pt>
    <dgm:pt modelId="{13277ECB-3C18-4F8E-BECC-2A6E40947C86}" type="pres">
      <dgm:prSet presAssocID="{F2535A0F-337B-4EEB-807D-25EDCB519E70}" presName="rootComposite" presStyleCnt="0"/>
      <dgm:spPr/>
      <dgm:t>
        <a:bodyPr/>
        <a:lstStyle/>
        <a:p>
          <a:endParaRPr lang="en-US"/>
        </a:p>
      </dgm:t>
    </dgm:pt>
    <dgm:pt modelId="{E97523C8-8926-42F1-8CD6-51C16A1C3A3C}" type="pres">
      <dgm:prSet presAssocID="{F2535A0F-337B-4EEB-807D-25EDCB519E70}" presName="rootText" presStyleLbl="node2" presStyleIdx="0" presStyleCnt="3" custScaleX="236790" custLinFactNeighborX="-2" custLinFactNeighborY="21285">
        <dgm:presLayoutVars>
          <dgm:chPref val="3"/>
        </dgm:presLayoutVars>
      </dgm:prSet>
      <dgm:spPr/>
      <dgm:t>
        <a:bodyPr/>
        <a:lstStyle/>
        <a:p>
          <a:endParaRPr lang="en-US"/>
        </a:p>
      </dgm:t>
    </dgm:pt>
    <dgm:pt modelId="{F194349B-FA50-4864-91AD-19AC788EC097}" type="pres">
      <dgm:prSet presAssocID="{F2535A0F-337B-4EEB-807D-25EDCB519E70}" presName="rootConnector" presStyleLbl="node2" presStyleIdx="0" presStyleCnt="3"/>
      <dgm:spPr/>
      <dgm:t>
        <a:bodyPr/>
        <a:lstStyle/>
        <a:p>
          <a:endParaRPr lang="en-US"/>
        </a:p>
      </dgm:t>
    </dgm:pt>
    <dgm:pt modelId="{166E1953-60AE-44BF-A0BE-F1F9369467F6}" type="pres">
      <dgm:prSet presAssocID="{F2535A0F-337B-4EEB-807D-25EDCB519E70}" presName="hierChild4" presStyleCnt="0"/>
      <dgm:spPr/>
      <dgm:t>
        <a:bodyPr/>
        <a:lstStyle/>
        <a:p>
          <a:endParaRPr lang="en-US"/>
        </a:p>
      </dgm:t>
    </dgm:pt>
    <dgm:pt modelId="{3084B4B7-9CAA-4F51-8C97-D58E9452668D}" type="pres">
      <dgm:prSet presAssocID="{3482A342-581F-4F02-B82F-B49A4C1E0B12}" presName="Name37" presStyleLbl="parChTrans1D3" presStyleIdx="0" presStyleCnt="3"/>
      <dgm:spPr/>
      <dgm:t>
        <a:bodyPr/>
        <a:lstStyle/>
        <a:p>
          <a:endParaRPr lang="en-US"/>
        </a:p>
      </dgm:t>
    </dgm:pt>
    <dgm:pt modelId="{30FEB86A-C9BF-42AC-80AA-CD8016CC8152}" type="pres">
      <dgm:prSet presAssocID="{BA869158-FEEA-4178-9CF8-9B78F1A4ED70}" presName="hierRoot2" presStyleCnt="0">
        <dgm:presLayoutVars>
          <dgm:hierBranch val="init"/>
        </dgm:presLayoutVars>
      </dgm:prSet>
      <dgm:spPr/>
      <dgm:t>
        <a:bodyPr/>
        <a:lstStyle/>
        <a:p>
          <a:endParaRPr lang="en-US"/>
        </a:p>
      </dgm:t>
    </dgm:pt>
    <dgm:pt modelId="{05468BE2-4D58-4675-AAE2-3D1D1D8F9FDC}" type="pres">
      <dgm:prSet presAssocID="{BA869158-FEEA-4178-9CF8-9B78F1A4ED70}" presName="rootComposite" presStyleCnt="0"/>
      <dgm:spPr/>
      <dgm:t>
        <a:bodyPr/>
        <a:lstStyle/>
        <a:p>
          <a:endParaRPr lang="en-US"/>
        </a:p>
      </dgm:t>
    </dgm:pt>
    <dgm:pt modelId="{7A207036-3AC3-47B6-A51E-1E04D5B18582}" type="pres">
      <dgm:prSet presAssocID="{BA869158-FEEA-4178-9CF8-9B78F1A4ED70}" presName="rootText" presStyleLbl="node3" presStyleIdx="0" presStyleCnt="3" custScaleX="229342" custScaleY="254984" custLinFactNeighborX="1" custLinFactNeighborY="64916">
        <dgm:presLayoutVars>
          <dgm:chPref val="3"/>
        </dgm:presLayoutVars>
      </dgm:prSet>
      <dgm:spPr/>
      <dgm:t>
        <a:bodyPr/>
        <a:lstStyle/>
        <a:p>
          <a:endParaRPr lang="en-US"/>
        </a:p>
      </dgm:t>
    </dgm:pt>
    <dgm:pt modelId="{D1EB3272-E472-470D-8CB2-90CF54E7FEFA}" type="pres">
      <dgm:prSet presAssocID="{BA869158-FEEA-4178-9CF8-9B78F1A4ED70}" presName="rootConnector" presStyleLbl="node3" presStyleIdx="0" presStyleCnt="3"/>
      <dgm:spPr/>
      <dgm:t>
        <a:bodyPr/>
        <a:lstStyle/>
        <a:p>
          <a:endParaRPr lang="en-US"/>
        </a:p>
      </dgm:t>
    </dgm:pt>
    <dgm:pt modelId="{02B87DD4-2E6E-4F7E-8DE6-29B4CB859011}" type="pres">
      <dgm:prSet presAssocID="{BA869158-FEEA-4178-9CF8-9B78F1A4ED70}" presName="hierChild4" presStyleCnt="0"/>
      <dgm:spPr/>
      <dgm:t>
        <a:bodyPr/>
        <a:lstStyle/>
        <a:p>
          <a:endParaRPr lang="en-US"/>
        </a:p>
      </dgm:t>
    </dgm:pt>
    <dgm:pt modelId="{E9F1B13C-CAF7-4D8A-A3B7-72BEADA23BAC}" type="pres">
      <dgm:prSet presAssocID="{07789A70-78FF-4824-B1A2-6A5A1CE294B4}" presName="Name37" presStyleLbl="parChTrans1D4" presStyleIdx="0" presStyleCnt="4"/>
      <dgm:spPr/>
      <dgm:t>
        <a:bodyPr/>
        <a:lstStyle/>
        <a:p>
          <a:endParaRPr lang="en-US"/>
        </a:p>
      </dgm:t>
    </dgm:pt>
    <dgm:pt modelId="{A79CF266-DCDB-403E-9F45-EFF9348EE509}" type="pres">
      <dgm:prSet presAssocID="{10A81468-8999-4086-9B1A-3724DAEE7289}" presName="hierRoot2" presStyleCnt="0">
        <dgm:presLayoutVars>
          <dgm:hierBranch val="init"/>
        </dgm:presLayoutVars>
      </dgm:prSet>
      <dgm:spPr/>
      <dgm:t>
        <a:bodyPr/>
        <a:lstStyle/>
        <a:p>
          <a:endParaRPr lang="en-US"/>
        </a:p>
      </dgm:t>
    </dgm:pt>
    <dgm:pt modelId="{37491549-6D0E-4B29-A7E6-964E06BDE0F3}" type="pres">
      <dgm:prSet presAssocID="{10A81468-8999-4086-9B1A-3724DAEE7289}" presName="rootComposite" presStyleCnt="0"/>
      <dgm:spPr/>
      <dgm:t>
        <a:bodyPr/>
        <a:lstStyle/>
        <a:p>
          <a:endParaRPr lang="en-US"/>
        </a:p>
      </dgm:t>
    </dgm:pt>
    <dgm:pt modelId="{B33B26C3-412B-4E1F-BB22-32E3BDA8AE67}" type="pres">
      <dgm:prSet presAssocID="{10A81468-8999-4086-9B1A-3724DAEE7289}" presName="rootText" presStyleLbl="node4" presStyleIdx="0" presStyleCnt="4" custScaleX="219975" custScaleY="271725" custLinFactY="26428" custLinFactNeighborY="100000">
        <dgm:presLayoutVars>
          <dgm:chPref val="3"/>
        </dgm:presLayoutVars>
      </dgm:prSet>
      <dgm:spPr/>
      <dgm:t>
        <a:bodyPr/>
        <a:lstStyle/>
        <a:p>
          <a:endParaRPr lang="en-US"/>
        </a:p>
      </dgm:t>
    </dgm:pt>
    <dgm:pt modelId="{A7A7FAB0-0583-4DD6-AA0C-BD193899D2B2}" type="pres">
      <dgm:prSet presAssocID="{10A81468-8999-4086-9B1A-3724DAEE7289}" presName="rootConnector" presStyleLbl="node4" presStyleIdx="0" presStyleCnt="4"/>
      <dgm:spPr/>
      <dgm:t>
        <a:bodyPr/>
        <a:lstStyle/>
        <a:p>
          <a:endParaRPr lang="en-US"/>
        </a:p>
      </dgm:t>
    </dgm:pt>
    <dgm:pt modelId="{42BCE6EE-3412-41C9-96D0-6104678A3512}" type="pres">
      <dgm:prSet presAssocID="{10A81468-8999-4086-9B1A-3724DAEE7289}" presName="hierChild4" presStyleCnt="0"/>
      <dgm:spPr/>
      <dgm:t>
        <a:bodyPr/>
        <a:lstStyle/>
        <a:p>
          <a:endParaRPr lang="en-US"/>
        </a:p>
      </dgm:t>
    </dgm:pt>
    <dgm:pt modelId="{B4F67E49-F243-4697-8DB4-40EB779A1C2E}" type="pres">
      <dgm:prSet presAssocID="{10A81468-8999-4086-9B1A-3724DAEE7289}" presName="hierChild5" presStyleCnt="0"/>
      <dgm:spPr/>
      <dgm:t>
        <a:bodyPr/>
        <a:lstStyle/>
        <a:p>
          <a:endParaRPr lang="en-US"/>
        </a:p>
      </dgm:t>
    </dgm:pt>
    <dgm:pt modelId="{C4BE321A-6F4A-4C35-BB67-45D555FE18D5}" type="pres">
      <dgm:prSet presAssocID="{BA869158-FEEA-4178-9CF8-9B78F1A4ED70}" presName="hierChild5" presStyleCnt="0"/>
      <dgm:spPr/>
      <dgm:t>
        <a:bodyPr/>
        <a:lstStyle/>
        <a:p>
          <a:endParaRPr lang="en-US"/>
        </a:p>
      </dgm:t>
    </dgm:pt>
    <dgm:pt modelId="{CF2E3260-B93B-4451-B70E-5709B0AEC978}" type="pres">
      <dgm:prSet presAssocID="{F2535A0F-337B-4EEB-807D-25EDCB519E70}" presName="hierChild5" presStyleCnt="0"/>
      <dgm:spPr/>
      <dgm:t>
        <a:bodyPr/>
        <a:lstStyle/>
        <a:p>
          <a:endParaRPr lang="en-US"/>
        </a:p>
      </dgm:t>
    </dgm:pt>
    <dgm:pt modelId="{4C81BE09-F184-4717-859A-C320442D9A95}" type="pres">
      <dgm:prSet presAssocID="{7B771CC6-AEE5-4511-9E3D-B75DEB141320}" presName="Name37" presStyleLbl="parChTrans1D2" presStyleIdx="1" presStyleCnt="4"/>
      <dgm:spPr/>
      <dgm:t>
        <a:bodyPr/>
        <a:lstStyle/>
        <a:p>
          <a:endParaRPr lang="en-US"/>
        </a:p>
      </dgm:t>
    </dgm:pt>
    <dgm:pt modelId="{BF4DD161-BE19-4204-B072-77964FE4AE87}" type="pres">
      <dgm:prSet presAssocID="{E59E82CE-643A-4BE0-956F-9E9CCD59A625}" presName="hierRoot2" presStyleCnt="0">
        <dgm:presLayoutVars>
          <dgm:hierBranch val="init"/>
        </dgm:presLayoutVars>
      </dgm:prSet>
      <dgm:spPr/>
      <dgm:t>
        <a:bodyPr/>
        <a:lstStyle/>
        <a:p>
          <a:endParaRPr lang="en-US"/>
        </a:p>
      </dgm:t>
    </dgm:pt>
    <dgm:pt modelId="{18D58DB8-E48B-4221-8778-17FA26B83FB4}" type="pres">
      <dgm:prSet presAssocID="{E59E82CE-643A-4BE0-956F-9E9CCD59A625}" presName="rootComposite" presStyleCnt="0"/>
      <dgm:spPr/>
      <dgm:t>
        <a:bodyPr/>
        <a:lstStyle/>
        <a:p>
          <a:endParaRPr lang="en-US"/>
        </a:p>
      </dgm:t>
    </dgm:pt>
    <dgm:pt modelId="{FFA9F375-1DCF-4344-8F45-81625ABD7E97}" type="pres">
      <dgm:prSet presAssocID="{E59E82CE-643A-4BE0-956F-9E9CCD59A625}" presName="rootText" presStyleLbl="node2" presStyleIdx="1" presStyleCnt="3" custScaleX="182054" custLinFactNeighborX="15534" custLinFactNeighborY="37587">
        <dgm:presLayoutVars>
          <dgm:chPref val="3"/>
        </dgm:presLayoutVars>
      </dgm:prSet>
      <dgm:spPr/>
      <dgm:t>
        <a:bodyPr/>
        <a:lstStyle/>
        <a:p>
          <a:endParaRPr lang="en-US"/>
        </a:p>
      </dgm:t>
    </dgm:pt>
    <dgm:pt modelId="{2357B870-2CAA-46BD-9EEF-F7EFB75D8067}" type="pres">
      <dgm:prSet presAssocID="{E59E82CE-643A-4BE0-956F-9E9CCD59A625}" presName="rootConnector" presStyleLbl="node2" presStyleIdx="1" presStyleCnt="3"/>
      <dgm:spPr/>
      <dgm:t>
        <a:bodyPr/>
        <a:lstStyle/>
        <a:p>
          <a:endParaRPr lang="en-US"/>
        </a:p>
      </dgm:t>
    </dgm:pt>
    <dgm:pt modelId="{292C16C9-96AA-4292-A498-BEBC57FA5F4F}" type="pres">
      <dgm:prSet presAssocID="{E59E82CE-643A-4BE0-956F-9E9CCD59A625}" presName="hierChild4" presStyleCnt="0"/>
      <dgm:spPr/>
      <dgm:t>
        <a:bodyPr/>
        <a:lstStyle/>
        <a:p>
          <a:endParaRPr lang="en-US"/>
        </a:p>
      </dgm:t>
    </dgm:pt>
    <dgm:pt modelId="{82580CF1-CEFD-4FB8-98A2-F026E37D162E}" type="pres">
      <dgm:prSet presAssocID="{46E1115A-510C-42F3-AAF1-F5D13054E017}" presName="Name37" presStyleLbl="parChTrans1D3" presStyleIdx="1" presStyleCnt="3"/>
      <dgm:spPr/>
      <dgm:t>
        <a:bodyPr/>
        <a:lstStyle/>
        <a:p>
          <a:endParaRPr lang="en-US"/>
        </a:p>
      </dgm:t>
    </dgm:pt>
    <dgm:pt modelId="{FE972E0B-EE17-43B2-B4BD-DE14BB483A71}" type="pres">
      <dgm:prSet presAssocID="{A3CEAC52-C71A-4B17-BD9F-50464CC2FF10}" presName="hierRoot2" presStyleCnt="0">
        <dgm:presLayoutVars>
          <dgm:hierBranch val="init"/>
        </dgm:presLayoutVars>
      </dgm:prSet>
      <dgm:spPr/>
      <dgm:t>
        <a:bodyPr/>
        <a:lstStyle/>
        <a:p>
          <a:endParaRPr lang="en-US"/>
        </a:p>
      </dgm:t>
    </dgm:pt>
    <dgm:pt modelId="{A886701B-B7D4-4591-8FAA-AA58F79C7FED}" type="pres">
      <dgm:prSet presAssocID="{A3CEAC52-C71A-4B17-BD9F-50464CC2FF10}" presName="rootComposite" presStyleCnt="0"/>
      <dgm:spPr/>
      <dgm:t>
        <a:bodyPr/>
        <a:lstStyle/>
        <a:p>
          <a:endParaRPr lang="en-US"/>
        </a:p>
      </dgm:t>
    </dgm:pt>
    <dgm:pt modelId="{541C6EC7-AD4A-4DF1-930C-E53220F31304}" type="pres">
      <dgm:prSet presAssocID="{A3CEAC52-C71A-4B17-BD9F-50464CC2FF10}" presName="rootText" presStyleLbl="node3" presStyleIdx="1" presStyleCnt="3" custScaleX="239258" custScaleY="227105" custLinFactNeighborX="15534" custLinFactNeighborY="51255">
        <dgm:presLayoutVars>
          <dgm:chPref val="3"/>
        </dgm:presLayoutVars>
      </dgm:prSet>
      <dgm:spPr/>
      <dgm:t>
        <a:bodyPr/>
        <a:lstStyle/>
        <a:p>
          <a:endParaRPr lang="en-US"/>
        </a:p>
      </dgm:t>
    </dgm:pt>
    <dgm:pt modelId="{9F70ECD6-F75D-49F7-AE34-3319164BE826}" type="pres">
      <dgm:prSet presAssocID="{A3CEAC52-C71A-4B17-BD9F-50464CC2FF10}" presName="rootConnector" presStyleLbl="node3" presStyleIdx="1" presStyleCnt="3"/>
      <dgm:spPr/>
      <dgm:t>
        <a:bodyPr/>
        <a:lstStyle/>
        <a:p>
          <a:endParaRPr lang="en-US"/>
        </a:p>
      </dgm:t>
    </dgm:pt>
    <dgm:pt modelId="{0B6B2D89-DBEF-4991-898C-C9B5D1AB9E90}" type="pres">
      <dgm:prSet presAssocID="{A3CEAC52-C71A-4B17-BD9F-50464CC2FF10}" presName="hierChild4" presStyleCnt="0"/>
      <dgm:spPr/>
      <dgm:t>
        <a:bodyPr/>
        <a:lstStyle/>
        <a:p>
          <a:endParaRPr lang="en-US"/>
        </a:p>
      </dgm:t>
    </dgm:pt>
    <dgm:pt modelId="{5E2EABDD-5D9A-4261-9878-F1E1F8D0380B}" type="pres">
      <dgm:prSet presAssocID="{F0381DB9-0AA3-456F-9422-D3242FBC9E2B}" presName="Name37" presStyleLbl="parChTrans1D4" presStyleIdx="1" presStyleCnt="4"/>
      <dgm:spPr/>
      <dgm:t>
        <a:bodyPr/>
        <a:lstStyle/>
        <a:p>
          <a:endParaRPr lang="en-US"/>
        </a:p>
      </dgm:t>
    </dgm:pt>
    <dgm:pt modelId="{56604EA8-9DFF-446C-965D-2D71EDDA4DCC}" type="pres">
      <dgm:prSet presAssocID="{CB8AC3DF-2C00-4A6E-9EB0-04A76CB1B2CD}" presName="hierRoot2" presStyleCnt="0">
        <dgm:presLayoutVars>
          <dgm:hierBranch val="init"/>
        </dgm:presLayoutVars>
      </dgm:prSet>
      <dgm:spPr/>
      <dgm:t>
        <a:bodyPr/>
        <a:lstStyle/>
        <a:p>
          <a:endParaRPr lang="en-US"/>
        </a:p>
      </dgm:t>
    </dgm:pt>
    <dgm:pt modelId="{2BD5F828-03FE-4D23-905D-D081F53D6ACD}" type="pres">
      <dgm:prSet presAssocID="{CB8AC3DF-2C00-4A6E-9EB0-04A76CB1B2CD}" presName="rootComposite" presStyleCnt="0"/>
      <dgm:spPr/>
      <dgm:t>
        <a:bodyPr/>
        <a:lstStyle/>
        <a:p>
          <a:endParaRPr lang="en-US"/>
        </a:p>
      </dgm:t>
    </dgm:pt>
    <dgm:pt modelId="{9F126299-1EF9-4D17-86D9-DA979AFE40CD}" type="pres">
      <dgm:prSet presAssocID="{CB8AC3DF-2C00-4A6E-9EB0-04A76CB1B2CD}" presName="rootText" presStyleLbl="node4" presStyleIdx="1" presStyleCnt="4" custScaleX="281758" custScaleY="247181" custLinFactNeighborX="15534" custLinFactNeighborY="71757">
        <dgm:presLayoutVars>
          <dgm:chPref val="3"/>
        </dgm:presLayoutVars>
      </dgm:prSet>
      <dgm:spPr/>
      <dgm:t>
        <a:bodyPr/>
        <a:lstStyle/>
        <a:p>
          <a:endParaRPr lang="en-US"/>
        </a:p>
      </dgm:t>
    </dgm:pt>
    <dgm:pt modelId="{F8DBB7AB-CF18-43C0-AFC9-E65AA6776434}" type="pres">
      <dgm:prSet presAssocID="{CB8AC3DF-2C00-4A6E-9EB0-04A76CB1B2CD}" presName="rootConnector" presStyleLbl="node4" presStyleIdx="1" presStyleCnt="4"/>
      <dgm:spPr/>
      <dgm:t>
        <a:bodyPr/>
        <a:lstStyle/>
        <a:p>
          <a:endParaRPr lang="en-US"/>
        </a:p>
      </dgm:t>
    </dgm:pt>
    <dgm:pt modelId="{15676172-1877-44C2-818D-998E60F314B6}" type="pres">
      <dgm:prSet presAssocID="{CB8AC3DF-2C00-4A6E-9EB0-04A76CB1B2CD}" presName="hierChild4" presStyleCnt="0"/>
      <dgm:spPr/>
      <dgm:t>
        <a:bodyPr/>
        <a:lstStyle/>
        <a:p>
          <a:endParaRPr lang="en-US"/>
        </a:p>
      </dgm:t>
    </dgm:pt>
    <dgm:pt modelId="{F72AC26B-E055-48F5-BD25-05C686CBDE1B}" type="pres">
      <dgm:prSet presAssocID="{3AE387B3-075F-4B21-8537-304E4556B2DD}" presName="Name37" presStyleLbl="parChTrans1D4" presStyleIdx="2" presStyleCnt="4"/>
      <dgm:spPr/>
      <dgm:t>
        <a:bodyPr/>
        <a:lstStyle/>
        <a:p>
          <a:endParaRPr lang="en-US"/>
        </a:p>
      </dgm:t>
    </dgm:pt>
    <dgm:pt modelId="{826D4E6D-1FC3-4B16-8976-93BE10528DB1}" type="pres">
      <dgm:prSet presAssocID="{0E888981-E551-4DF5-B136-11E6C9FF0490}" presName="hierRoot2" presStyleCnt="0">
        <dgm:presLayoutVars>
          <dgm:hierBranch val="init"/>
        </dgm:presLayoutVars>
      </dgm:prSet>
      <dgm:spPr/>
      <dgm:t>
        <a:bodyPr/>
        <a:lstStyle/>
        <a:p>
          <a:endParaRPr lang="en-US"/>
        </a:p>
      </dgm:t>
    </dgm:pt>
    <dgm:pt modelId="{77D62334-50C1-4D3A-ADEA-8008154B5440}" type="pres">
      <dgm:prSet presAssocID="{0E888981-E551-4DF5-B136-11E6C9FF0490}" presName="rootComposite" presStyleCnt="0"/>
      <dgm:spPr/>
      <dgm:t>
        <a:bodyPr/>
        <a:lstStyle/>
        <a:p>
          <a:endParaRPr lang="en-US"/>
        </a:p>
      </dgm:t>
    </dgm:pt>
    <dgm:pt modelId="{0790BD22-B29D-4D28-9B7F-31FF8DAAFEDE}" type="pres">
      <dgm:prSet presAssocID="{0E888981-E551-4DF5-B136-11E6C9FF0490}" presName="rootText" presStyleLbl="node4" presStyleIdx="2" presStyleCnt="4" custScaleX="372705" custScaleY="236105" custLinFactNeighborX="-6940" custLinFactNeighborY="42129">
        <dgm:presLayoutVars>
          <dgm:chPref val="3"/>
        </dgm:presLayoutVars>
      </dgm:prSet>
      <dgm:spPr/>
      <dgm:t>
        <a:bodyPr/>
        <a:lstStyle/>
        <a:p>
          <a:endParaRPr lang="en-US"/>
        </a:p>
      </dgm:t>
    </dgm:pt>
    <dgm:pt modelId="{AEE5EB47-60C7-46F4-9E79-260A948011C8}" type="pres">
      <dgm:prSet presAssocID="{0E888981-E551-4DF5-B136-11E6C9FF0490}" presName="rootConnector" presStyleLbl="node4" presStyleIdx="2" presStyleCnt="4"/>
      <dgm:spPr/>
      <dgm:t>
        <a:bodyPr/>
        <a:lstStyle/>
        <a:p>
          <a:endParaRPr lang="en-US"/>
        </a:p>
      </dgm:t>
    </dgm:pt>
    <dgm:pt modelId="{6ABCF3E9-5503-4F8E-92D1-813BB05168C6}" type="pres">
      <dgm:prSet presAssocID="{0E888981-E551-4DF5-B136-11E6C9FF0490}" presName="hierChild4" presStyleCnt="0"/>
      <dgm:spPr/>
      <dgm:t>
        <a:bodyPr/>
        <a:lstStyle/>
        <a:p>
          <a:endParaRPr lang="en-US"/>
        </a:p>
      </dgm:t>
    </dgm:pt>
    <dgm:pt modelId="{6ADE6498-DDCE-4007-B785-192382489EA7}" type="pres">
      <dgm:prSet presAssocID="{0E888981-E551-4DF5-B136-11E6C9FF0490}" presName="hierChild5" presStyleCnt="0"/>
      <dgm:spPr/>
      <dgm:t>
        <a:bodyPr/>
        <a:lstStyle/>
        <a:p>
          <a:endParaRPr lang="en-US"/>
        </a:p>
      </dgm:t>
    </dgm:pt>
    <dgm:pt modelId="{B1763589-B1F2-4431-9AA2-D313D52189F5}" type="pres">
      <dgm:prSet presAssocID="{CB8AC3DF-2C00-4A6E-9EB0-04A76CB1B2CD}" presName="hierChild5" presStyleCnt="0"/>
      <dgm:spPr/>
      <dgm:t>
        <a:bodyPr/>
        <a:lstStyle/>
        <a:p>
          <a:endParaRPr lang="en-US"/>
        </a:p>
      </dgm:t>
    </dgm:pt>
    <dgm:pt modelId="{64011F3D-690C-49A8-AF8E-9307935C8AEA}" type="pres">
      <dgm:prSet presAssocID="{A3CEAC52-C71A-4B17-BD9F-50464CC2FF10}" presName="hierChild5" presStyleCnt="0"/>
      <dgm:spPr/>
      <dgm:t>
        <a:bodyPr/>
        <a:lstStyle/>
        <a:p>
          <a:endParaRPr lang="en-US"/>
        </a:p>
      </dgm:t>
    </dgm:pt>
    <dgm:pt modelId="{E4FC71FB-57B7-47B9-8BB0-9AE9D4BA8933}" type="pres">
      <dgm:prSet presAssocID="{E59E82CE-643A-4BE0-956F-9E9CCD59A625}" presName="hierChild5" presStyleCnt="0"/>
      <dgm:spPr/>
      <dgm:t>
        <a:bodyPr/>
        <a:lstStyle/>
        <a:p>
          <a:endParaRPr lang="en-US"/>
        </a:p>
      </dgm:t>
    </dgm:pt>
    <dgm:pt modelId="{8584C7F9-394F-402F-B7B1-F28F89AF9A9B}" type="pres">
      <dgm:prSet presAssocID="{38E44489-C926-4FA3-AC14-D6A57FBF6CB8}" presName="Name37" presStyleLbl="parChTrans1D2" presStyleIdx="2" presStyleCnt="4"/>
      <dgm:spPr/>
      <dgm:t>
        <a:bodyPr/>
        <a:lstStyle/>
        <a:p>
          <a:endParaRPr lang="en-US"/>
        </a:p>
      </dgm:t>
    </dgm:pt>
    <dgm:pt modelId="{CD2DAF9C-66C6-46FA-8772-6ED62D5F6072}" type="pres">
      <dgm:prSet presAssocID="{4AE0256B-535A-4035-B2A3-9E9AE5F9FC5B}" presName="hierRoot2" presStyleCnt="0">
        <dgm:presLayoutVars>
          <dgm:hierBranch val="init"/>
        </dgm:presLayoutVars>
      </dgm:prSet>
      <dgm:spPr/>
      <dgm:t>
        <a:bodyPr/>
        <a:lstStyle/>
        <a:p>
          <a:endParaRPr lang="en-US"/>
        </a:p>
      </dgm:t>
    </dgm:pt>
    <dgm:pt modelId="{5AADD76E-D259-47F0-AEF0-B391B6223A48}" type="pres">
      <dgm:prSet presAssocID="{4AE0256B-535A-4035-B2A3-9E9AE5F9FC5B}" presName="rootComposite" presStyleCnt="0"/>
      <dgm:spPr/>
      <dgm:t>
        <a:bodyPr/>
        <a:lstStyle/>
        <a:p>
          <a:endParaRPr lang="en-US"/>
        </a:p>
      </dgm:t>
    </dgm:pt>
    <dgm:pt modelId="{57DE9367-8BC7-4B9C-9AF9-F049B4BCB015}" type="pres">
      <dgm:prSet presAssocID="{4AE0256B-535A-4035-B2A3-9E9AE5F9FC5B}" presName="rootText" presStyleLbl="node2" presStyleIdx="2" presStyleCnt="3" custScaleX="223776" custLinFactNeighborX="-52113" custLinFactNeighborY="6148">
        <dgm:presLayoutVars>
          <dgm:chPref val="3"/>
        </dgm:presLayoutVars>
      </dgm:prSet>
      <dgm:spPr/>
      <dgm:t>
        <a:bodyPr/>
        <a:lstStyle/>
        <a:p>
          <a:endParaRPr lang="en-US"/>
        </a:p>
      </dgm:t>
    </dgm:pt>
    <dgm:pt modelId="{703BD864-710A-43F7-82F7-5B733D61BC2C}" type="pres">
      <dgm:prSet presAssocID="{4AE0256B-535A-4035-B2A3-9E9AE5F9FC5B}" presName="rootConnector" presStyleLbl="node2" presStyleIdx="2" presStyleCnt="3"/>
      <dgm:spPr/>
      <dgm:t>
        <a:bodyPr/>
        <a:lstStyle/>
        <a:p>
          <a:endParaRPr lang="en-US"/>
        </a:p>
      </dgm:t>
    </dgm:pt>
    <dgm:pt modelId="{BB5E7A68-05D2-48FA-8668-CF11F18CA6D9}" type="pres">
      <dgm:prSet presAssocID="{4AE0256B-535A-4035-B2A3-9E9AE5F9FC5B}" presName="hierChild4" presStyleCnt="0"/>
      <dgm:spPr/>
      <dgm:t>
        <a:bodyPr/>
        <a:lstStyle/>
        <a:p>
          <a:endParaRPr lang="en-US"/>
        </a:p>
      </dgm:t>
    </dgm:pt>
    <dgm:pt modelId="{3A9E0AD5-953B-47D4-8FF1-8F3CA205257D}" type="pres">
      <dgm:prSet presAssocID="{2D710126-A420-4F17-8E6B-F6C4782C386E}" presName="Name37" presStyleLbl="parChTrans1D3" presStyleIdx="2" presStyleCnt="3"/>
      <dgm:spPr/>
      <dgm:t>
        <a:bodyPr/>
        <a:lstStyle/>
        <a:p>
          <a:endParaRPr lang="en-US"/>
        </a:p>
      </dgm:t>
    </dgm:pt>
    <dgm:pt modelId="{5AD5E2B9-7B3B-452D-AC54-019DA9294AC1}" type="pres">
      <dgm:prSet presAssocID="{035B742B-E011-45B0-9507-209C44032D55}" presName="hierRoot2" presStyleCnt="0">
        <dgm:presLayoutVars>
          <dgm:hierBranch val="init"/>
        </dgm:presLayoutVars>
      </dgm:prSet>
      <dgm:spPr/>
      <dgm:t>
        <a:bodyPr/>
        <a:lstStyle/>
        <a:p>
          <a:endParaRPr lang="en-US"/>
        </a:p>
      </dgm:t>
    </dgm:pt>
    <dgm:pt modelId="{B478800C-F2BF-4B7D-9B0A-1C20056A5A3F}" type="pres">
      <dgm:prSet presAssocID="{035B742B-E011-45B0-9507-209C44032D55}" presName="rootComposite" presStyleCnt="0"/>
      <dgm:spPr/>
      <dgm:t>
        <a:bodyPr/>
        <a:lstStyle/>
        <a:p>
          <a:endParaRPr lang="en-US"/>
        </a:p>
      </dgm:t>
    </dgm:pt>
    <dgm:pt modelId="{2B91634B-9021-4E03-A422-D5570A1AF785}" type="pres">
      <dgm:prSet presAssocID="{035B742B-E011-45B0-9507-209C44032D55}" presName="rootText" presStyleLbl="node3" presStyleIdx="2" presStyleCnt="3" custScaleX="180474" custScaleY="324336" custLinFactY="5922" custLinFactNeighborX="-51507" custLinFactNeighborY="100000">
        <dgm:presLayoutVars>
          <dgm:chPref val="3"/>
        </dgm:presLayoutVars>
      </dgm:prSet>
      <dgm:spPr/>
      <dgm:t>
        <a:bodyPr/>
        <a:lstStyle/>
        <a:p>
          <a:endParaRPr lang="en-US"/>
        </a:p>
      </dgm:t>
    </dgm:pt>
    <dgm:pt modelId="{3E6B5873-2177-4704-92D2-5E670184393C}" type="pres">
      <dgm:prSet presAssocID="{035B742B-E011-45B0-9507-209C44032D55}" presName="rootConnector" presStyleLbl="node3" presStyleIdx="2" presStyleCnt="3"/>
      <dgm:spPr/>
      <dgm:t>
        <a:bodyPr/>
        <a:lstStyle/>
        <a:p>
          <a:endParaRPr lang="en-US"/>
        </a:p>
      </dgm:t>
    </dgm:pt>
    <dgm:pt modelId="{0864B502-033C-4EF3-9946-C1A29C51F27A}" type="pres">
      <dgm:prSet presAssocID="{035B742B-E011-45B0-9507-209C44032D55}" presName="hierChild4" presStyleCnt="0"/>
      <dgm:spPr/>
      <dgm:t>
        <a:bodyPr/>
        <a:lstStyle/>
        <a:p>
          <a:endParaRPr lang="en-US"/>
        </a:p>
      </dgm:t>
    </dgm:pt>
    <dgm:pt modelId="{63D816E6-BFC7-421B-9085-B43DB45123B3}" type="pres">
      <dgm:prSet presAssocID="{D874D9AD-5E16-4E7D-BCFD-7DE2F57722BD}" presName="Name37" presStyleLbl="parChTrans1D4" presStyleIdx="3" presStyleCnt="4"/>
      <dgm:spPr/>
      <dgm:t>
        <a:bodyPr/>
        <a:lstStyle/>
        <a:p>
          <a:endParaRPr lang="en-US"/>
        </a:p>
      </dgm:t>
    </dgm:pt>
    <dgm:pt modelId="{F14FEA4B-80D4-4FEC-BB66-BA00CC882927}" type="pres">
      <dgm:prSet presAssocID="{5CEDC87A-4E22-4C28-A680-5B80B8AEC907}" presName="hierRoot2" presStyleCnt="0">
        <dgm:presLayoutVars>
          <dgm:hierBranch val="init"/>
        </dgm:presLayoutVars>
      </dgm:prSet>
      <dgm:spPr/>
      <dgm:t>
        <a:bodyPr/>
        <a:lstStyle/>
        <a:p>
          <a:endParaRPr lang="en-US"/>
        </a:p>
      </dgm:t>
    </dgm:pt>
    <dgm:pt modelId="{EB12A5D1-2826-4BCA-A190-1ACF5CF6077C}" type="pres">
      <dgm:prSet presAssocID="{5CEDC87A-4E22-4C28-A680-5B80B8AEC907}" presName="rootComposite" presStyleCnt="0"/>
      <dgm:spPr/>
      <dgm:t>
        <a:bodyPr/>
        <a:lstStyle/>
        <a:p>
          <a:endParaRPr lang="en-US"/>
        </a:p>
      </dgm:t>
    </dgm:pt>
    <dgm:pt modelId="{4C842B0C-456A-4014-A119-10E1E2B8CD7B}" type="pres">
      <dgm:prSet presAssocID="{5CEDC87A-4E22-4C28-A680-5B80B8AEC907}" presName="rootText" presStyleLbl="node4" presStyleIdx="3" presStyleCnt="4" custScaleX="150497" custScaleY="275303" custLinFactNeighborY="75174">
        <dgm:presLayoutVars>
          <dgm:chPref val="3"/>
        </dgm:presLayoutVars>
      </dgm:prSet>
      <dgm:spPr/>
      <dgm:t>
        <a:bodyPr/>
        <a:lstStyle/>
        <a:p>
          <a:endParaRPr lang="en-US"/>
        </a:p>
      </dgm:t>
    </dgm:pt>
    <dgm:pt modelId="{75028961-A349-4BCE-AEF1-B72371D6FCA5}" type="pres">
      <dgm:prSet presAssocID="{5CEDC87A-4E22-4C28-A680-5B80B8AEC907}" presName="rootConnector" presStyleLbl="node4" presStyleIdx="3" presStyleCnt="4"/>
      <dgm:spPr/>
      <dgm:t>
        <a:bodyPr/>
        <a:lstStyle/>
        <a:p>
          <a:endParaRPr lang="en-US"/>
        </a:p>
      </dgm:t>
    </dgm:pt>
    <dgm:pt modelId="{6AE33FF7-DBDD-46A3-A4E5-8F6029EB275F}" type="pres">
      <dgm:prSet presAssocID="{5CEDC87A-4E22-4C28-A680-5B80B8AEC907}" presName="hierChild4" presStyleCnt="0"/>
      <dgm:spPr/>
      <dgm:t>
        <a:bodyPr/>
        <a:lstStyle/>
        <a:p>
          <a:endParaRPr lang="en-US"/>
        </a:p>
      </dgm:t>
    </dgm:pt>
    <dgm:pt modelId="{A002582B-617C-4405-ABB9-A938ABFF39D0}" type="pres">
      <dgm:prSet presAssocID="{5CEDC87A-4E22-4C28-A680-5B80B8AEC907}" presName="hierChild5" presStyleCnt="0"/>
      <dgm:spPr/>
      <dgm:t>
        <a:bodyPr/>
        <a:lstStyle/>
        <a:p>
          <a:endParaRPr lang="en-US"/>
        </a:p>
      </dgm:t>
    </dgm:pt>
    <dgm:pt modelId="{832D7E79-1CBC-41F2-BBE8-4E21DAFEAD8E}" type="pres">
      <dgm:prSet presAssocID="{035B742B-E011-45B0-9507-209C44032D55}" presName="hierChild5" presStyleCnt="0"/>
      <dgm:spPr/>
      <dgm:t>
        <a:bodyPr/>
        <a:lstStyle/>
        <a:p>
          <a:endParaRPr lang="en-US"/>
        </a:p>
      </dgm:t>
    </dgm:pt>
    <dgm:pt modelId="{AFCD80A6-F7DE-49EC-B027-4E6B782F54AE}" type="pres">
      <dgm:prSet presAssocID="{4AE0256B-535A-4035-B2A3-9E9AE5F9FC5B}" presName="hierChild5" presStyleCnt="0"/>
      <dgm:spPr/>
      <dgm:t>
        <a:bodyPr/>
        <a:lstStyle/>
        <a:p>
          <a:endParaRPr lang="en-US"/>
        </a:p>
      </dgm:t>
    </dgm:pt>
    <dgm:pt modelId="{FF6486DD-5215-4009-9B8E-19A697532693}" type="pres">
      <dgm:prSet presAssocID="{5496EFCB-38A1-48A4-902E-BCC2D4EEB263}" presName="hierChild3" presStyleCnt="0"/>
      <dgm:spPr/>
      <dgm:t>
        <a:bodyPr/>
        <a:lstStyle/>
        <a:p>
          <a:endParaRPr lang="en-US"/>
        </a:p>
      </dgm:t>
    </dgm:pt>
    <dgm:pt modelId="{B5D1A898-6B1F-48E7-9A3F-7A502ACCCBF6}" type="pres">
      <dgm:prSet presAssocID="{01195907-9F3D-4D5F-A035-0B884F9C796B}" presName="Name111" presStyleLbl="parChTrans1D2" presStyleIdx="3" presStyleCnt="4"/>
      <dgm:spPr/>
      <dgm:t>
        <a:bodyPr/>
        <a:lstStyle/>
        <a:p>
          <a:endParaRPr lang="en-US"/>
        </a:p>
      </dgm:t>
    </dgm:pt>
    <dgm:pt modelId="{8B24E09C-A06D-4E96-83DE-28645ECC560E}" type="pres">
      <dgm:prSet presAssocID="{A095E869-1358-4652-8F3F-4DB4D15D9FCA}" presName="hierRoot3" presStyleCnt="0">
        <dgm:presLayoutVars>
          <dgm:hierBranch val="init"/>
        </dgm:presLayoutVars>
      </dgm:prSet>
      <dgm:spPr/>
      <dgm:t>
        <a:bodyPr/>
        <a:lstStyle/>
        <a:p>
          <a:endParaRPr lang="en-US"/>
        </a:p>
      </dgm:t>
    </dgm:pt>
    <dgm:pt modelId="{F7164A27-E1B9-469E-93D2-CDF14FE9E4AA}" type="pres">
      <dgm:prSet presAssocID="{A095E869-1358-4652-8F3F-4DB4D15D9FCA}" presName="rootComposite3" presStyleCnt="0"/>
      <dgm:spPr/>
      <dgm:t>
        <a:bodyPr/>
        <a:lstStyle/>
        <a:p>
          <a:endParaRPr lang="en-US"/>
        </a:p>
      </dgm:t>
    </dgm:pt>
    <dgm:pt modelId="{FDF5D1B5-4850-4F2F-9E92-33518A097C9F}" type="pres">
      <dgm:prSet presAssocID="{A095E869-1358-4652-8F3F-4DB4D15D9FCA}" presName="rootText3" presStyleLbl="asst1" presStyleIdx="0" presStyleCnt="1" custScaleX="458679" custScaleY="124496" custLinFactNeighborX="-253" custLinFactNeighborY="-16557">
        <dgm:presLayoutVars>
          <dgm:chPref val="3"/>
        </dgm:presLayoutVars>
      </dgm:prSet>
      <dgm:spPr/>
      <dgm:t>
        <a:bodyPr/>
        <a:lstStyle/>
        <a:p>
          <a:endParaRPr lang="en-US"/>
        </a:p>
      </dgm:t>
    </dgm:pt>
    <dgm:pt modelId="{CEF5DB0E-ED26-4016-9A7D-E991F1E099FB}" type="pres">
      <dgm:prSet presAssocID="{A095E869-1358-4652-8F3F-4DB4D15D9FCA}" presName="rootConnector3" presStyleLbl="asst1" presStyleIdx="0" presStyleCnt="1"/>
      <dgm:spPr/>
      <dgm:t>
        <a:bodyPr/>
        <a:lstStyle/>
        <a:p>
          <a:endParaRPr lang="en-US"/>
        </a:p>
      </dgm:t>
    </dgm:pt>
    <dgm:pt modelId="{8EC0B511-77BF-40FA-AEF5-1FA4E7C0837A}" type="pres">
      <dgm:prSet presAssocID="{A095E869-1358-4652-8F3F-4DB4D15D9FCA}" presName="hierChild6" presStyleCnt="0"/>
      <dgm:spPr/>
      <dgm:t>
        <a:bodyPr/>
        <a:lstStyle/>
        <a:p>
          <a:endParaRPr lang="en-US"/>
        </a:p>
      </dgm:t>
    </dgm:pt>
    <dgm:pt modelId="{EF78FB2E-422A-4693-9213-FFC32A476403}" type="pres">
      <dgm:prSet presAssocID="{A095E869-1358-4652-8F3F-4DB4D15D9FCA}" presName="hierChild7" presStyleCnt="0"/>
      <dgm:spPr/>
      <dgm:t>
        <a:bodyPr/>
        <a:lstStyle/>
        <a:p>
          <a:endParaRPr lang="en-US"/>
        </a:p>
      </dgm:t>
    </dgm:pt>
  </dgm:ptLst>
  <dgm:cxnLst>
    <dgm:cxn modelId="{E53D8BA0-43F9-43A8-B3B4-E139DC53821C}" type="presOf" srcId="{01195907-9F3D-4D5F-A035-0B884F9C796B}" destId="{B5D1A898-6B1F-48E7-9A3F-7A502ACCCBF6}" srcOrd="0" destOrd="0" presId="urn:microsoft.com/office/officeart/2005/8/layout/orgChart1"/>
    <dgm:cxn modelId="{B89A6D2E-1321-40F8-A590-61684EBFBC6B}" type="presOf" srcId="{5CEDC87A-4E22-4C28-A680-5B80B8AEC907}" destId="{75028961-A349-4BCE-AEF1-B72371D6FCA5}" srcOrd="1" destOrd="0" presId="urn:microsoft.com/office/officeart/2005/8/layout/orgChart1"/>
    <dgm:cxn modelId="{2EA9708F-1841-4D86-910C-4DB435762B07}" type="presOf" srcId="{035B742B-E011-45B0-9507-209C44032D55}" destId="{2B91634B-9021-4E03-A422-D5570A1AF785}" srcOrd="0" destOrd="0" presId="urn:microsoft.com/office/officeart/2005/8/layout/orgChart1"/>
    <dgm:cxn modelId="{1D3738A0-D041-49DC-89B0-9E9E37E5185C}" srcId="{5496EFCB-38A1-48A4-902E-BCC2D4EEB263}" destId="{E59E82CE-643A-4BE0-956F-9E9CCD59A625}" srcOrd="2" destOrd="0" parTransId="{7B771CC6-AEE5-4511-9E3D-B75DEB141320}" sibTransId="{6261AE6C-9F0E-4E74-8DC1-8800894DC58D}"/>
    <dgm:cxn modelId="{FDDEF87D-F408-4286-864A-D629C5198072}" type="presOf" srcId="{10A81468-8999-4086-9B1A-3724DAEE7289}" destId="{B33B26C3-412B-4E1F-BB22-32E3BDA8AE67}" srcOrd="0" destOrd="0" presId="urn:microsoft.com/office/officeart/2005/8/layout/orgChart1"/>
    <dgm:cxn modelId="{048A3588-3BC9-407F-A573-C962C6123585}" type="presOf" srcId="{3482A342-581F-4F02-B82F-B49A4C1E0B12}" destId="{3084B4B7-9CAA-4F51-8C97-D58E9452668D}" srcOrd="0" destOrd="0" presId="urn:microsoft.com/office/officeart/2005/8/layout/orgChart1"/>
    <dgm:cxn modelId="{7889FB90-1E0B-434B-8122-8DC83EA2B3D2}" type="presOf" srcId="{F0381DB9-0AA3-456F-9422-D3242FBC9E2B}" destId="{5E2EABDD-5D9A-4261-9878-F1E1F8D0380B}" srcOrd="0" destOrd="0" presId="urn:microsoft.com/office/officeart/2005/8/layout/orgChart1"/>
    <dgm:cxn modelId="{255093DD-A15A-4F41-96A5-26BE2FD75969}" srcId="{E59E82CE-643A-4BE0-956F-9E9CCD59A625}" destId="{A3CEAC52-C71A-4B17-BD9F-50464CC2FF10}" srcOrd="0" destOrd="0" parTransId="{46E1115A-510C-42F3-AAF1-F5D13054E017}" sibTransId="{AF1538B2-6F1A-4FDE-AB41-ED91F2FE84BC}"/>
    <dgm:cxn modelId="{CE08FB0B-25B6-48BE-8B56-468C0404E6C0}" type="presOf" srcId="{46E1115A-510C-42F3-AAF1-F5D13054E017}" destId="{82580CF1-CEFD-4FB8-98A2-F026E37D162E}" srcOrd="0" destOrd="0" presId="urn:microsoft.com/office/officeart/2005/8/layout/orgChart1"/>
    <dgm:cxn modelId="{9B4CAF90-C078-4280-8A03-63D7A0A12C11}" type="presOf" srcId="{BA869158-FEEA-4178-9CF8-9B78F1A4ED70}" destId="{D1EB3272-E472-470D-8CB2-90CF54E7FEFA}" srcOrd="1" destOrd="0" presId="urn:microsoft.com/office/officeart/2005/8/layout/orgChart1"/>
    <dgm:cxn modelId="{2564E64B-18C9-4E4F-B458-FCFEBE9D7B4E}" srcId="{5496EFCB-38A1-48A4-902E-BCC2D4EEB263}" destId="{A095E869-1358-4652-8F3F-4DB4D15D9FCA}" srcOrd="0" destOrd="0" parTransId="{01195907-9F3D-4D5F-A035-0B884F9C796B}" sibTransId="{9DF6DF16-ECE8-46BC-9AD4-E8FEE5856EE3}"/>
    <dgm:cxn modelId="{85BD0E04-9B8E-4367-B0A4-2A1B34EB1167}" type="presOf" srcId="{CB8AC3DF-2C00-4A6E-9EB0-04A76CB1B2CD}" destId="{9F126299-1EF9-4D17-86D9-DA979AFE40CD}" srcOrd="0" destOrd="0" presId="urn:microsoft.com/office/officeart/2005/8/layout/orgChart1"/>
    <dgm:cxn modelId="{82F625DB-8F14-4521-86B8-9031F6327B33}" srcId="{CB8AC3DF-2C00-4A6E-9EB0-04A76CB1B2CD}" destId="{0E888981-E551-4DF5-B136-11E6C9FF0490}" srcOrd="0" destOrd="0" parTransId="{3AE387B3-075F-4B21-8537-304E4556B2DD}" sibTransId="{6BEAFE2B-9620-48D6-8E2B-356ACDEF7D6E}"/>
    <dgm:cxn modelId="{6603E808-0939-4C42-9F8D-38F9F7200DEC}" type="presOf" srcId="{0E888981-E551-4DF5-B136-11E6C9FF0490}" destId="{0790BD22-B29D-4D28-9B7F-31FF8DAAFEDE}" srcOrd="0" destOrd="0" presId="urn:microsoft.com/office/officeart/2005/8/layout/orgChart1"/>
    <dgm:cxn modelId="{6AE3392A-7402-4A63-B5A0-E6D139AC7B12}" type="presOf" srcId="{3AE387B3-075F-4B21-8537-304E4556B2DD}" destId="{F72AC26B-E055-48F5-BD25-05C686CBDE1B}" srcOrd="0" destOrd="0" presId="urn:microsoft.com/office/officeart/2005/8/layout/orgChart1"/>
    <dgm:cxn modelId="{AB6A4F23-5FDA-48FA-8324-C0309CE476B9}" type="presOf" srcId="{D874D9AD-5E16-4E7D-BCFD-7DE2F57722BD}" destId="{63D816E6-BFC7-421B-9085-B43DB45123B3}" srcOrd="0" destOrd="0" presId="urn:microsoft.com/office/officeart/2005/8/layout/orgChart1"/>
    <dgm:cxn modelId="{F80F143F-818A-4AD4-9F15-3B1FD7707772}" srcId="{5496EFCB-38A1-48A4-902E-BCC2D4EEB263}" destId="{F2535A0F-337B-4EEB-807D-25EDCB519E70}" srcOrd="1" destOrd="0" parTransId="{04A2FCA9-ED1E-4B12-B7E5-76E5F7A12627}" sibTransId="{8DBE4E06-BB07-434F-B2F7-5202555FEC96}"/>
    <dgm:cxn modelId="{36AEC3D8-64DB-4BD1-9EED-229844D69E19}" type="presOf" srcId="{E59E82CE-643A-4BE0-956F-9E9CCD59A625}" destId="{2357B870-2CAA-46BD-9EEF-F7EFB75D8067}" srcOrd="1" destOrd="0" presId="urn:microsoft.com/office/officeart/2005/8/layout/orgChart1"/>
    <dgm:cxn modelId="{61B9A8C5-766C-4277-825A-0F5DE37381B3}" type="presOf" srcId="{CB408E9F-DDE7-436F-AB28-89D8B34FA6D0}" destId="{021C1F72-2C2E-4534-BACB-ACE4800BD77D}" srcOrd="0" destOrd="0" presId="urn:microsoft.com/office/officeart/2005/8/layout/orgChart1"/>
    <dgm:cxn modelId="{BE90CBBA-8D0D-47F3-8440-5C955A8EDAB6}" srcId="{035B742B-E011-45B0-9507-209C44032D55}" destId="{5CEDC87A-4E22-4C28-A680-5B80B8AEC907}" srcOrd="0" destOrd="0" parTransId="{D874D9AD-5E16-4E7D-BCFD-7DE2F57722BD}" sibTransId="{8BC7B3ED-0BC8-40DC-B951-3C0F16023365}"/>
    <dgm:cxn modelId="{EA0AC632-7313-4B6C-9412-16C56A3AC46F}" type="presOf" srcId="{4AE0256B-535A-4035-B2A3-9E9AE5F9FC5B}" destId="{57DE9367-8BC7-4B9C-9AF9-F049B4BCB015}" srcOrd="0" destOrd="0" presId="urn:microsoft.com/office/officeart/2005/8/layout/orgChart1"/>
    <dgm:cxn modelId="{A04D11BA-E960-452D-82B1-B73CB40646C0}" type="presOf" srcId="{CB8AC3DF-2C00-4A6E-9EB0-04A76CB1B2CD}" destId="{F8DBB7AB-CF18-43C0-AFC9-E65AA6776434}" srcOrd="1" destOrd="0" presId="urn:microsoft.com/office/officeart/2005/8/layout/orgChart1"/>
    <dgm:cxn modelId="{EA27DBCE-CA5B-421A-A449-A3BCEE041373}" type="presOf" srcId="{2D710126-A420-4F17-8E6B-F6C4782C386E}" destId="{3A9E0AD5-953B-47D4-8FF1-8F3CA205257D}" srcOrd="0" destOrd="0" presId="urn:microsoft.com/office/officeart/2005/8/layout/orgChart1"/>
    <dgm:cxn modelId="{279FC94D-2CD4-4D19-A617-15CE0CFA6188}" srcId="{4AE0256B-535A-4035-B2A3-9E9AE5F9FC5B}" destId="{035B742B-E011-45B0-9507-209C44032D55}" srcOrd="0" destOrd="0" parTransId="{2D710126-A420-4F17-8E6B-F6C4782C386E}" sibTransId="{4D609223-41F3-4023-90DA-1451821F6C3C}"/>
    <dgm:cxn modelId="{2BFF7FAE-A6B9-46B1-8A52-06BD7F0D42D0}" type="presOf" srcId="{A095E869-1358-4652-8F3F-4DB4D15D9FCA}" destId="{CEF5DB0E-ED26-4016-9A7D-E991F1E099FB}" srcOrd="1" destOrd="0" presId="urn:microsoft.com/office/officeart/2005/8/layout/orgChart1"/>
    <dgm:cxn modelId="{53930999-E7F3-45A2-984E-3701E561C64E}" type="presOf" srcId="{5496EFCB-38A1-48A4-902E-BCC2D4EEB263}" destId="{C8645757-578D-4519-B938-795747B44DB9}" srcOrd="1" destOrd="0" presId="urn:microsoft.com/office/officeart/2005/8/layout/orgChart1"/>
    <dgm:cxn modelId="{8D8A9FB5-4928-4245-835E-C135D4F90C9B}" type="presOf" srcId="{38E44489-C926-4FA3-AC14-D6A57FBF6CB8}" destId="{8584C7F9-394F-402F-B7B1-F28F89AF9A9B}" srcOrd="0" destOrd="0" presId="urn:microsoft.com/office/officeart/2005/8/layout/orgChart1"/>
    <dgm:cxn modelId="{5C5FA151-6278-4EA2-BF03-E27B2E2DF3F5}" type="presOf" srcId="{5496EFCB-38A1-48A4-902E-BCC2D4EEB263}" destId="{94927F67-FB66-47BE-889D-B81896ADB34D}" srcOrd="0" destOrd="0" presId="urn:microsoft.com/office/officeart/2005/8/layout/orgChart1"/>
    <dgm:cxn modelId="{5F78A071-B238-49B6-A533-7EBA99DE4DD9}" type="presOf" srcId="{10A81468-8999-4086-9B1A-3724DAEE7289}" destId="{A7A7FAB0-0583-4DD6-AA0C-BD193899D2B2}" srcOrd="1" destOrd="0" presId="urn:microsoft.com/office/officeart/2005/8/layout/orgChart1"/>
    <dgm:cxn modelId="{23995B74-B06E-4D63-BF71-9C15A4717096}" type="presOf" srcId="{7B771CC6-AEE5-4511-9E3D-B75DEB141320}" destId="{4C81BE09-F184-4717-859A-C320442D9A95}" srcOrd="0" destOrd="0" presId="urn:microsoft.com/office/officeart/2005/8/layout/orgChart1"/>
    <dgm:cxn modelId="{74DB0AEF-48AD-4D2C-9059-E71BD0C78A78}" srcId="{5496EFCB-38A1-48A4-902E-BCC2D4EEB263}" destId="{4AE0256B-535A-4035-B2A3-9E9AE5F9FC5B}" srcOrd="3" destOrd="0" parTransId="{38E44489-C926-4FA3-AC14-D6A57FBF6CB8}" sibTransId="{219F7D55-1E42-480A-8029-55DD886BEBF7}"/>
    <dgm:cxn modelId="{332D70CF-774A-489F-B3DE-1AB30ECEA462}" type="presOf" srcId="{04A2FCA9-ED1E-4B12-B7E5-76E5F7A12627}" destId="{51BE6146-CD27-4F88-B491-7FE541FBFA21}" srcOrd="0" destOrd="0" presId="urn:microsoft.com/office/officeart/2005/8/layout/orgChart1"/>
    <dgm:cxn modelId="{0238E630-AF41-4BC1-9E19-93627ABF8A2C}" type="presOf" srcId="{A3CEAC52-C71A-4B17-BD9F-50464CC2FF10}" destId="{541C6EC7-AD4A-4DF1-930C-E53220F31304}" srcOrd="0" destOrd="0" presId="urn:microsoft.com/office/officeart/2005/8/layout/orgChart1"/>
    <dgm:cxn modelId="{7C12714E-15C2-44A9-BE20-DDFC6A5D8B05}" srcId="{F2535A0F-337B-4EEB-807D-25EDCB519E70}" destId="{BA869158-FEEA-4178-9CF8-9B78F1A4ED70}" srcOrd="0" destOrd="0" parTransId="{3482A342-581F-4F02-B82F-B49A4C1E0B12}" sibTransId="{E334773C-AD65-4F33-90F4-3C105AFCA90C}"/>
    <dgm:cxn modelId="{BB0B1175-6A3C-4969-93AE-B2DC1EE73A3C}" type="presOf" srcId="{F2535A0F-337B-4EEB-807D-25EDCB519E70}" destId="{F194349B-FA50-4864-91AD-19AC788EC097}" srcOrd="1" destOrd="0" presId="urn:microsoft.com/office/officeart/2005/8/layout/orgChart1"/>
    <dgm:cxn modelId="{412B18AF-AAC2-49C9-BF45-D0FC921229A8}" srcId="{BA869158-FEEA-4178-9CF8-9B78F1A4ED70}" destId="{10A81468-8999-4086-9B1A-3724DAEE7289}" srcOrd="0" destOrd="0" parTransId="{07789A70-78FF-4824-B1A2-6A5A1CE294B4}" sibTransId="{2007C906-AAA0-4785-9888-300243B6CD48}"/>
    <dgm:cxn modelId="{D60D42B2-78B6-4441-AD71-4E7761DB0824}" type="presOf" srcId="{0E888981-E551-4DF5-B136-11E6C9FF0490}" destId="{AEE5EB47-60C7-46F4-9E79-260A948011C8}" srcOrd="1" destOrd="0" presId="urn:microsoft.com/office/officeart/2005/8/layout/orgChart1"/>
    <dgm:cxn modelId="{5D7A98B7-83FF-4C75-B869-E92BD70481F8}" type="presOf" srcId="{07789A70-78FF-4824-B1A2-6A5A1CE294B4}" destId="{E9F1B13C-CAF7-4D8A-A3B7-72BEADA23BAC}" srcOrd="0" destOrd="0" presId="urn:microsoft.com/office/officeart/2005/8/layout/orgChart1"/>
    <dgm:cxn modelId="{A6FDBE53-2B2F-4371-98A4-6F08711823E5}" type="presOf" srcId="{A3CEAC52-C71A-4B17-BD9F-50464CC2FF10}" destId="{9F70ECD6-F75D-49F7-AE34-3319164BE826}" srcOrd="1" destOrd="0" presId="urn:microsoft.com/office/officeart/2005/8/layout/orgChart1"/>
    <dgm:cxn modelId="{5816113B-DB2C-4EAC-9A1B-FF406F50FDE9}" type="presOf" srcId="{4AE0256B-535A-4035-B2A3-9E9AE5F9FC5B}" destId="{703BD864-710A-43F7-82F7-5B733D61BC2C}" srcOrd="1" destOrd="0" presId="urn:microsoft.com/office/officeart/2005/8/layout/orgChart1"/>
    <dgm:cxn modelId="{8FEA9A7F-0A69-473E-8AFC-ECA201FEFBC2}" type="presOf" srcId="{A095E869-1358-4652-8F3F-4DB4D15D9FCA}" destId="{FDF5D1B5-4850-4F2F-9E92-33518A097C9F}" srcOrd="0" destOrd="0" presId="urn:microsoft.com/office/officeart/2005/8/layout/orgChart1"/>
    <dgm:cxn modelId="{F12876B3-BC5C-400A-905D-9B8C2B1E7939}" type="presOf" srcId="{BA869158-FEEA-4178-9CF8-9B78F1A4ED70}" destId="{7A207036-3AC3-47B6-A51E-1E04D5B18582}" srcOrd="0" destOrd="0" presId="urn:microsoft.com/office/officeart/2005/8/layout/orgChart1"/>
    <dgm:cxn modelId="{F1FF63EB-812F-40BE-A30C-D4573623D2A0}" type="presOf" srcId="{F2535A0F-337B-4EEB-807D-25EDCB519E70}" destId="{E97523C8-8926-42F1-8CD6-51C16A1C3A3C}" srcOrd="0" destOrd="0" presId="urn:microsoft.com/office/officeart/2005/8/layout/orgChart1"/>
    <dgm:cxn modelId="{6EF90DF6-FE2C-4E10-9B74-489EC995F93B}" srcId="{CB408E9F-DDE7-436F-AB28-89D8B34FA6D0}" destId="{5496EFCB-38A1-48A4-902E-BCC2D4EEB263}" srcOrd="0" destOrd="0" parTransId="{9A51BD32-3EFC-461D-8F63-8029560E0577}" sibTransId="{F995F56C-CD01-42CE-813A-DFDCB81E573E}"/>
    <dgm:cxn modelId="{24628AF5-1A98-4BE2-B08C-0CBD57ADE46F}" type="presOf" srcId="{E59E82CE-643A-4BE0-956F-9E9CCD59A625}" destId="{FFA9F375-1DCF-4344-8F45-81625ABD7E97}" srcOrd="0" destOrd="0" presId="urn:microsoft.com/office/officeart/2005/8/layout/orgChart1"/>
    <dgm:cxn modelId="{834D6EBF-433E-4571-92BD-9E21C7A1EDBD}" type="presOf" srcId="{5CEDC87A-4E22-4C28-A680-5B80B8AEC907}" destId="{4C842B0C-456A-4014-A119-10E1E2B8CD7B}" srcOrd="0" destOrd="0" presId="urn:microsoft.com/office/officeart/2005/8/layout/orgChart1"/>
    <dgm:cxn modelId="{7FBD9F2C-5B8F-4422-8AE5-F70384A08560}" type="presOf" srcId="{035B742B-E011-45B0-9507-209C44032D55}" destId="{3E6B5873-2177-4704-92D2-5E670184393C}" srcOrd="1" destOrd="0" presId="urn:microsoft.com/office/officeart/2005/8/layout/orgChart1"/>
    <dgm:cxn modelId="{DF3BD757-9B27-45BA-AA15-86A2F7A96729}" srcId="{A3CEAC52-C71A-4B17-BD9F-50464CC2FF10}" destId="{CB8AC3DF-2C00-4A6E-9EB0-04A76CB1B2CD}" srcOrd="0" destOrd="0" parTransId="{F0381DB9-0AA3-456F-9422-D3242FBC9E2B}" sibTransId="{A55BF094-531D-4338-AF57-29412B72D460}"/>
    <dgm:cxn modelId="{5360352A-1FA8-4705-A5EF-A279E8530EA0}" type="presParOf" srcId="{021C1F72-2C2E-4534-BACB-ACE4800BD77D}" destId="{CC131D15-5492-4524-B9E5-6BFFA8F2A912}" srcOrd="0" destOrd="0" presId="urn:microsoft.com/office/officeart/2005/8/layout/orgChart1"/>
    <dgm:cxn modelId="{3C8E1627-8998-47C1-B300-0416A60F1429}" type="presParOf" srcId="{CC131D15-5492-4524-B9E5-6BFFA8F2A912}" destId="{D8E0B5F2-283E-47BE-A74B-61DF3D10D7F9}" srcOrd="0" destOrd="0" presId="urn:microsoft.com/office/officeart/2005/8/layout/orgChart1"/>
    <dgm:cxn modelId="{D9951736-BE4F-40F9-86D7-1B8BDE68A0D3}" type="presParOf" srcId="{D8E0B5F2-283E-47BE-A74B-61DF3D10D7F9}" destId="{94927F67-FB66-47BE-889D-B81896ADB34D}" srcOrd="0" destOrd="0" presId="urn:microsoft.com/office/officeart/2005/8/layout/orgChart1"/>
    <dgm:cxn modelId="{FB2DE78B-EAF6-454A-87C3-03412554A016}" type="presParOf" srcId="{D8E0B5F2-283E-47BE-A74B-61DF3D10D7F9}" destId="{C8645757-578D-4519-B938-795747B44DB9}" srcOrd="1" destOrd="0" presId="urn:microsoft.com/office/officeart/2005/8/layout/orgChart1"/>
    <dgm:cxn modelId="{78C99D66-D7FC-4935-89CC-89E9CF2EA088}" type="presParOf" srcId="{CC131D15-5492-4524-B9E5-6BFFA8F2A912}" destId="{368AF6C7-D6AB-4764-A190-E4E17DCCEE54}" srcOrd="1" destOrd="0" presId="urn:microsoft.com/office/officeart/2005/8/layout/orgChart1"/>
    <dgm:cxn modelId="{1BBC07D9-134D-444A-BB91-D11404880088}" type="presParOf" srcId="{368AF6C7-D6AB-4764-A190-E4E17DCCEE54}" destId="{51BE6146-CD27-4F88-B491-7FE541FBFA21}" srcOrd="0" destOrd="0" presId="urn:microsoft.com/office/officeart/2005/8/layout/orgChart1"/>
    <dgm:cxn modelId="{B000AE5F-EAC0-48C1-B0B8-395613DAA5AA}" type="presParOf" srcId="{368AF6C7-D6AB-4764-A190-E4E17DCCEE54}" destId="{79F89EE4-07A5-4D9A-9FD1-FABDFCFC9CFA}" srcOrd="1" destOrd="0" presId="urn:microsoft.com/office/officeart/2005/8/layout/orgChart1"/>
    <dgm:cxn modelId="{D8EF5213-D981-4070-A88E-D27FDCA87EC1}" type="presParOf" srcId="{79F89EE4-07A5-4D9A-9FD1-FABDFCFC9CFA}" destId="{13277ECB-3C18-4F8E-BECC-2A6E40947C86}" srcOrd="0" destOrd="0" presId="urn:microsoft.com/office/officeart/2005/8/layout/orgChart1"/>
    <dgm:cxn modelId="{F2A1927F-FED1-4E1A-8D98-3302C5FE4DAC}" type="presParOf" srcId="{13277ECB-3C18-4F8E-BECC-2A6E40947C86}" destId="{E97523C8-8926-42F1-8CD6-51C16A1C3A3C}" srcOrd="0" destOrd="0" presId="urn:microsoft.com/office/officeart/2005/8/layout/orgChart1"/>
    <dgm:cxn modelId="{327A167D-BA00-415B-8AF0-7963F56931B1}" type="presParOf" srcId="{13277ECB-3C18-4F8E-BECC-2A6E40947C86}" destId="{F194349B-FA50-4864-91AD-19AC788EC097}" srcOrd="1" destOrd="0" presId="urn:microsoft.com/office/officeart/2005/8/layout/orgChart1"/>
    <dgm:cxn modelId="{7ACB8D7B-C7A4-4C16-BC10-862426F57D52}" type="presParOf" srcId="{79F89EE4-07A5-4D9A-9FD1-FABDFCFC9CFA}" destId="{166E1953-60AE-44BF-A0BE-F1F9369467F6}" srcOrd="1" destOrd="0" presId="urn:microsoft.com/office/officeart/2005/8/layout/orgChart1"/>
    <dgm:cxn modelId="{E4F1A02A-B142-420F-BFE9-FB1B1D0C26DC}" type="presParOf" srcId="{166E1953-60AE-44BF-A0BE-F1F9369467F6}" destId="{3084B4B7-9CAA-4F51-8C97-D58E9452668D}" srcOrd="0" destOrd="0" presId="urn:microsoft.com/office/officeart/2005/8/layout/orgChart1"/>
    <dgm:cxn modelId="{9BFB4546-5924-4FB4-8101-B24D8EC4A502}" type="presParOf" srcId="{166E1953-60AE-44BF-A0BE-F1F9369467F6}" destId="{30FEB86A-C9BF-42AC-80AA-CD8016CC8152}" srcOrd="1" destOrd="0" presId="urn:microsoft.com/office/officeart/2005/8/layout/orgChart1"/>
    <dgm:cxn modelId="{C401D976-F82F-4724-977C-DBDA571701C2}" type="presParOf" srcId="{30FEB86A-C9BF-42AC-80AA-CD8016CC8152}" destId="{05468BE2-4D58-4675-AAE2-3D1D1D8F9FDC}" srcOrd="0" destOrd="0" presId="urn:microsoft.com/office/officeart/2005/8/layout/orgChart1"/>
    <dgm:cxn modelId="{4916C07F-CE9E-415F-AFDA-B9A81C233240}" type="presParOf" srcId="{05468BE2-4D58-4675-AAE2-3D1D1D8F9FDC}" destId="{7A207036-3AC3-47B6-A51E-1E04D5B18582}" srcOrd="0" destOrd="0" presId="urn:microsoft.com/office/officeart/2005/8/layout/orgChart1"/>
    <dgm:cxn modelId="{09B92C29-D7B1-4CA9-AF5C-DB8BFA8565F4}" type="presParOf" srcId="{05468BE2-4D58-4675-AAE2-3D1D1D8F9FDC}" destId="{D1EB3272-E472-470D-8CB2-90CF54E7FEFA}" srcOrd="1" destOrd="0" presId="urn:microsoft.com/office/officeart/2005/8/layout/orgChart1"/>
    <dgm:cxn modelId="{A13A6B5C-996C-4FC2-86BD-F03DB1529AB0}" type="presParOf" srcId="{30FEB86A-C9BF-42AC-80AA-CD8016CC8152}" destId="{02B87DD4-2E6E-4F7E-8DE6-29B4CB859011}" srcOrd="1" destOrd="0" presId="urn:microsoft.com/office/officeart/2005/8/layout/orgChart1"/>
    <dgm:cxn modelId="{7FE1DEA4-B65A-498F-B1D5-75199A54622D}" type="presParOf" srcId="{02B87DD4-2E6E-4F7E-8DE6-29B4CB859011}" destId="{E9F1B13C-CAF7-4D8A-A3B7-72BEADA23BAC}" srcOrd="0" destOrd="0" presId="urn:microsoft.com/office/officeart/2005/8/layout/orgChart1"/>
    <dgm:cxn modelId="{34481FBB-C06B-41BF-AB68-18B66A38136C}" type="presParOf" srcId="{02B87DD4-2E6E-4F7E-8DE6-29B4CB859011}" destId="{A79CF266-DCDB-403E-9F45-EFF9348EE509}" srcOrd="1" destOrd="0" presId="urn:microsoft.com/office/officeart/2005/8/layout/orgChart1"/>
    <dgm:cxn modelId="{012A0821-A31C-414F-A741-91CF9CCB0ACD}" type="presParOf" srcId="{A79CF266-DCDB-403E-9F45-EFF9348EE509}" destId="{37491549-6D0E-4B29-A7E6-964E06BDE0F3}" srcOrd="0" destOrd="0" presId="urn:microsoft.com/office/officeart/2005/8/layout/orgChart1"/>
    <dgm:cxn modelId="{023D5065-3662-4C79-A49E-C5BEBC77D8D2}" type="presParOf" srcId="{37491549-6D0E-4B29-A7E6-964E06BDE0F3}" destId="{B33B26C3-412B-4E1F-BB22-32E3BDA8AE67}" srcOrd="0" destOrd="0" presId="urn:microsoft.com/office/officeart/2005/8/layout/orgChart1"/>
    <dgm:cxn modelId="{48B19324-DB4C-4C6B-A884-4872B4E94A38}" type="presParOf" srcId="{37491549-6D0E-4B29-A7E6-964E06BDE0F3}" destId="{A7A7FAB0-0583-4DD6-AA0C-BD193899D2B2}" srcOrd="1" destOrd="0" presId="urn:microsoft.com/office/officeart/2005/8/layout/orgChart1"/>
    <dgm:cxn modelId="{4188A72B-0695-4709-84EF-C38A00CA1034}" type="presParOf" srcId="{A79CF266-DCDB-403E-9F45-EFF9348EE509}" destId="{42BCE6EE-3412-41C9-96D0-6104678A3512}" srcOrd="1" destOrd="0" presId="urn:microsoft.com/office/officeart/2005/8/layout/orgChart1"/>
    <dgm:cxn modelId="{A61F34BB-2E9D-4D86-AA7C-E3C35D2BCA7C}" type="presParOf" srcId="{A79CF266-DCDB-403E-9F45-EFF9348EE509}" destId="{B4F67E49-F243-4697-8DB4-40EB779A1C2E}" srcOrd="2" destOrd="0" presId="urn:microsoft.com/office/officeart/2005/8/layout/orgChart1"/>
    <dgm:cxn modelId="{E9CD578F-0495-44ED-B7A0-59507B6796CF}" type="presParOf" srcId="{30FEB86A-C9BF-42AC-80AA-CD8016CC8152}" destId="{C4BE321A-6F4A-4C35-BB67-45D555FE18D5}" srcOrd="2" destOrd="0" presId="urn:microsoft.com/office/officeart/2005/8/layout/orgChart1"/>
    <dgm:cxn modelId="{4C54CADB-6174-4082-A7D1-3DBE24042EA9}" type="presParOf" srcId="{79F89EE4-07A5-4D9A-9FD1-FABDFCFC9CFA}" destId="{CF2E3260-B93B-4451-B70E-5709B0AEC978}" srcOrd="2" destOrd="0" presId="urn:microsoft.com/office/officeart/2005/8/layout/orgChart1"/>
    <dgm:cxn modelId="{985B22F4-2D86-4619-96BC-2A6A67B7531B}" type="presParOf" srcId="{368AF6C7-D6AB-4764-A190-E4E17DCCEE54}" destId="{4C81BE09-F184-4717-859A-C320442D9A95}" srcOrd="2" destOrd="0" presId="urn:microsoft.com/office/officeart/2005/8/layout/orgChart1"/>
    <dgm:cxn modelId="{1C7808F8-2BF7-4545-9EB7-E6838209B0B3}" type="presParOf" srcId="{368AF6C7-D6AB-4764-A190-E4E17DCCEE54}" destId="{BF4DD161-BE19-4204-B072-77964FE4AE87}" srcOrd="3" destOrd="0" presId="urn:microsoft.com/office/officeart/2005/8/layout/orgChart1"/>
    <dgm:cxn modelId="{9E801226-53E4-43EE-9618-1C9213B83501}" type="presParOf" srcId="{BF4DD161-BE19-4204-B072-77964FE4AE87}" destId="{18D58DB8-E48B-4221-8778-17FA26B83FB4}" srcOrd="0" destOrd="0" presId="urn:microsoft.com/office/officeart/2005/8/layout/orgChart1"/>
    <dgm:cxn modelId="{BB2BE5BF-0FBB-44CF-B4B9-1357D4D02B9E}" type="presParOf" srcId="{18D58DB8-E48B-4221-8778-17FA26B83FB4}" destId="{FFA9F375-1DCF-4344-8F45-81625ABD7E97}" srcOrd="0" destOrd="0" presId="urn:microsoft.com/office/officeart/2005/8/layout/orgChart1"/>
    <dgm:cxn modelId="{361F0B14-B4C2-4878-90E5-C3ABBAEC76D1}" type="presParOf" srcId="{18D58DB8-E48B-4221-8778-17FA26B83FB4}" destId="{2357B870-2CAA-46BD-9EEF-F7EFB75D8067}" srcOrd="1" destOrd="0" presId="urn:microsoft.com/office/officeart/2005/8/layout/orgChart1"/>
    <dgm:cxn modelId="{EC2488D0-FF61-46F4-89E9-A03C2A32FD20}" type="presParOf" srcId="{BF4DD161-BE19-4204-B072-77964FE4AE87}" destId="{292C16C9-96AA-4292-A498-BEBC57FA5F4F}" srcOrd="1" destOrd="0" presId="urn:microsoft.com/office/officeart/2005/8/layout/orgChart1"/>
    <dgm:cxn modelId="{A2440D68-C179-40C9-B387-BD471C206364}" type="presParOf" srcId="{292C16C9-96AA-4292-A498-BEBC57FA5F4F}" destId="{82580CF1-CEFD-4FB8-98A2-F026E37D162E}" srcOrd="0" destOrd="0" presId="urn:microsoft.com/office/officeart/2005/8/layout/orgChart1"/>
    <dgm:cxn modelId="{CE5F27A7-7413-4D77-819C-1991AC3BAA52}" type="presParOf" srcId="{292C16C9-96AA-4292-A498-BEBC57FA5F4F}" destId="{FE972E0B-EE17-43B2-B4BD-DE14BB483A71}" srcOrd="1" destOrd="0" presId="urn:microsoft.com/office/officeart/2005/8/layout/orgChart1"/>
    <dgm:cxn modelId="{4EFB0946-8ACF-4639-ACAC-C0A36198D6FF}" type="presParOf" srcId="{FE972E0B-EE17-43B2-B4BD-DE14BB483A71}" destId="{A886701B-B7D4-4591-8FAA-AA58F79C7FED}" srcOrd="0" destOrd="0" presId="urn:microsoft.com/office/officeart/2005/8/layout/orgChart1"/>
    <dgm:cxn modelId="{FF4AAFF6-92E8-4A4D-8E2A-EDF44D2D5791}" type="presParOf" srcId="{A886701B-B7D4-4591-8FAA-AA58F79C7FED}" destId="{541C6EC7-AD4A-4DF1-930C-E53220F31304}" srcOrd="0" destOrd="0" presId="urn:microsoft.com/office/officeart/2005/8/layout/orgChart1"/>
    <dgm:cxn modelId="{9412C2DF-0D92-4B9A-8E4E-61024A0F1732}" type="presParOf" srcId="{A886701B-B7D4-4591-8FAA-AA58F79C7FED}" destId="{9F70ECD6-F75D-49F7-AE34-3319164BE826}" srcOrd="1" destOrd="0" presId="urn:microsoft.com/office/officeart/2005/8/layout/orgChart1"/>
    <dgm:cxn modelId="{A1B32F19-26A8-4F71-9ECD-04F8257EA70D}" type="presParOf" srcId="{FE972E0B-EE17-43B2-B4BD-DE14BB483A71}" destId="{0B6B2D89-DBEF-4991-898C-C9B5D1AB9E90}" srcOrd="1" destOrd="0" presId="urn:microsoft.com/office/officeart/2005/8/layout/orgChart1"/>
    <dgm:cxn modelId="{E1C1E45B-8185-4F76-891D-9DAE537D212C}" type="presParOf" srcId="{0B6B2D89-DBEF-4991-898C-C9B5D1AB9E90}" destId="{5E2EABDD-5D9A-4261-9878-F1E1F8D0380B}" srcOrd="0" destOrd="0" presId="urn:microsoft.com/office/officeart/2005/8/layout/orgChart1"/>
    <dgm:cxn modelId="{5BF1CC85-D354-4BB0-A1F3-E4656EC6D6FC}" type="presParOf" srcId="{0B6B2D89-DBEF-4991-898C-C9B5D1AB9E90}" destId="{56604EA8-9DFF-446C-965D-2D71EDDA4DCC}" srcOrd="1" destOrd="0" presId="urn:microsoft.com/office/officeart/2005/8/layout/orgChart1"/>
    <dgm:cxn modelId="{B6BB6B9D-C4B0-4E50-824C-6B7E6F95E75C}" type="presParOf" srcId="{56604EA8-9DFF-446C-965D-2D71EDDA4DCC}" destId="{2BD5F828-03FE-4D23-905D-D081F53D6ACD}" srcOrd="0" destOrd="0" presId="urn:microsoft.com/office/officeart/2005/8/layout/orgChart1"/>
    <dgm:cxn modelId="{1BA6985B-D499-41BE-948E-F1CCFB89D0CD}" type="presParOf" srcId="{2BD5F828-03FE-4D23-905D-D081F53D6ACD}" destId="{9F126299-1EF9-4D17-86D9-DA979AFE40CD}" srcOrd="0" destOrd="0" presId="urn:microsoft.com/office/officeart/2005/8/layout/orgChart1"/>
    <dgm:cxn modelId="{2119C145-CC5A-4B5A-832F-EF92CBDCB658}" type="presParOf" srcId="{2BD5F828-03FE-4D23-905D-D081F53D6ACD}" destId="{F8DBB7AB-CF18-43C0-AFC9-E65AA6776434}" srcOrd="1" destOrd="0" presId="urn:microsoft.com/office/officeart/2005/8/layout/orgChart1"/>
    <dgm:cxn modelId="{93A2F030-7607-4E5C-B17E-1B4C06EFC0B8}" type="presParOf" srcId="{56604EA8-9DFF-446C-965D-2D71EDDA4DCC}" destId="{15676172-1877-44C2-818D-998E60F314B6}" srcOrd="1" destOrd="0" presId="urn:microsoft.com/office/officeart/2005/8/layout/orgChart1"/>
    <dgm:cxn modelId="{CCD33816-576F-490D-91FB-399B7B23FECE}" type="presParOf" srcId="{15676172-1877-44C2-818D-998E60F314B6}" destId="{F72AC26B-E055-48F5-BD25-05C686CBDE1B}" srcOrd="0" destOrd="0" presId="urn:microsoft.com/office/officeart/2005/8/layout/orgChart1"/>
    <dgm:cxn modelId="{EB741EED-6351-4EC3-A3EF-10A40EC9CB58}" type="presParOf" srcId="{15676172-1877-44C2-818D-998E60F314B6}" destId="{826D4E6D-1FC3-4B16-8976-93BE10528DB1}" srcOrd="1" destOrd="0" presId="urn:microsoft.com/office/officeart/2005/8/layout/orgChart1"/>
    <dgm:cxn modelId="{A6B8F98B-D318-4071-AAC4-034CC79D054F}" type="presParOf" srcId="{826D4E6D-1FC3-4B16-8976-93BE10528DB1}" destId="{77D62334-50C1-4D3A-ADEA-8008154B5440}" srcOrd="0" destOrd="0" presId="urn:microsoft.com/office/officeart/2005/8/layout/orgChart1"/>
    <dgm:cxn modelId="{6F6BEA87-B680-44AC-86B0-EE9511CEEAD2}" type="presParOf" srcId="{77D62334-50C1-4D3A-ADEA-8008154B5440}" destId="{0790BD22-B29D-4D28-9B7F-31FF8DAAFEDE}" srcOrd="0" destOrd="0" presId="urn:microsoft.com/office/officeart/2005/8/layout/orgChart1"/>
    <dgm:cxn modelId="{32ABA3FF-40B2-4158-9929-1E384772EAED}" type="presParOf" srcId="{77D62334-50C1-4D3A-ADEA-8008154B5440}" destId="{AEE5EB47-60C7-46F4-9E79-260A948011C8}" srcOrd="1" destOrd="0" presId="urn:microsoft.com/office/officeart/2005/8/layout/orgChart1"/>
    <dgm:cxn modelId="{C652D2A6-0186-4573-89B8-293E41690409}" type="presParOf" srcId="{826D4E6D-1FC3-4B16-8976-93BE10528DB1}" destId="{6ABCF3E9-5503-4F8E-92D1-813BB05168C6}" srcOrd="1" destOrd="0" presId="urn:microsoft.com/office/officeart/2005/8/layout/orgChart1"/>
    <dgm:cxn modelId="{3584A37A-7DE8-46F7-8247-B70949529AAC}" type="presParOf" srcId="{826D4E6D-1FC3-4B16-8976-93BE10528DB1}" destId="{6ADE6498-DDCE-4007-B785-192382489EA7}" srcOrd="2" destOrd="0" presId="urn:microsoft.com/office/officeart/2005/8/layout/orgChart1"/>
    <dgm:cxn modelId="{64D6260B-9270-4DBD-AC5D-811B95FB0046}" type="presParOf" srcId="{56604EA8-9DFF-446C-965D-2D71EDDA4DCC}" destId="{B1763589-B1F2-4431-9AA2-D313D52189F5}" srcOrd="2" destOrd="0" presId="urn:microsoft.com/office/officeart/2005/8/layout/orgChart1"/>
    <dgm:cxn modelId="{E5DA94A8-B278-40FA-80E0-61B678B9941B}" type="presParOf" srcId="{FE972E0B-EE17-43B2-B4BD-DE14BB483A71}" destId="{64011F3D-690C-49A8-AF8E-9307935C8AEA}" srcOrd="2" destOrd="0" presId="urn:microsoft.com/office/officeart/2005/8/layout/orgChart1"/>
    <dgm:cxn modelId="{2E882F87-71C1-4914-ACD0-40FE3936755E}" type="presParOf" srcId="{BF4DD161-BE19-4204-B072-77964FE4AE87}" destId="{E4FC71FB-57B7-47B9-8BB0-9AE9D4BA8933}" srcOrd="2" destOrd="0" presId="urn:microsoft.com/office/officeart/2005/8/layout/orgChart1"/>
    <dgm:cxn modelId="{AE66D516-EA86-4595-B77F-65122E18E2CB}" type="presParOf" srcId="{368AF6C7-D6AB-4764-A190-E4E17DCCEE54}" destId="{8584C7F9-394F-402F-B7B1-F28F89AF9A9B}" srcOrd="4" destOrd="0" presId="urn:microsoft.com/office/officeart/2005/8/layout/orgChart1"/>
    <dgm:cxn modelId="{102111BB-3995-458E-9E47-BC7FC38E4681}" type="presParOf" srcId="{368AF6C7-D6AB-4764-A190-E4E17DCCEE54}" destId="{CD2DAF9C-66C6-46FA-8772-6ED62D5F6072}" srcOrd="5" destOrd="0" presId="urn:microsoft.com/office/officeart/2005/8/layout/orgChart1"/>
    <dgm:cxn modelId="{6100539A-5522-4A33-85E3-8909C3C936A7}" type="presParOf" srcId="{CD2DAF9C-66C6-46FA-8772-6ED62D5F6072}" destId="{5AADD76E-D259-47F0-AEF0-B391B6223A48}" srcOrd="0" destOrd="0" presId="urn:microsoft.com/office/officeart/2005/8/layout/orgChart1"/>
    <dgm:cxn modelId="{0E8216BA-6BF5-44FE-BD13-97E7615358E3}" type="presParOf" srcId="{5AADD76E-D259-47F0-AEF0-B391B6223A48}" destId="{57DE9367-8BC7-4B9C-9AF9-F049B4BCB015}" srcOrd="0" destOrd="0" presId="urn:microsoft.com/office/officeart/2005/8/layout/orgChart1"/>
    <dgm:cxn modelId="{5DEE8CB5-0804-479D-8B0A-62A2E21C5218}" type="presParOf" srcId="{5AADD76E-D259-47F0-AEF0-B391B6223A48}" destId="{703BD864-710A-43F7-82F7-5B733D61BC2C}" srcOrd="1" destOrd="0" presId="urn:microsoft.com/office/officeart/2005/8/layout/orgChart1"/>
    <dgm:cxn modelId="{44FB7CFD-F30F-4F96-B584-1D66E88D2767}" type="presParOf" srcId="{CD2DAF9C-66C6-46FA-8772-6ED62D5F6072}" destId="{BB5E7A68-05D2-48FA-8668-CF11F18CA6D9}" srcOrd="1" destOrd="0" presId="urn:microsoft.com/office/officeart/2005/8/layout/orgChart1"/>
    <dgm:cxn modelId="{9D99C0F9-85CD-4604-9688-A3E920BB7A32}" type="presParOf" srcId="{BB5E7A68-05D2-48FA-8668-CF11F18CA6D9}" destId="{3A9E0AD5-953B-47D4-8FF1-8F3CA205257D}" srcOrd="0" destOrd="0" presId="urn:microsoft.com/office/officeart/2005/8/layout/orgChart1"/>
    <dgm:cxn modelId="{AC7A7B62-8A67-4D87-9EC8-7321B310C74D}" type="presParOf" srcId="{BB5E7A68-05D2-48FA-8668-CF11F18CA6D9}" destId="{5AD5E2B9-7B3B-452D-AC54-019DA9294AC1}" srcOrd="1" destOrd="0" presId="urn:microsoft.com/office/officeart/2005/8/layout/orgChart1"/>
    <dgm:cxn modelId="{03E50C34-6640-4186-852B-A3D70474E2A8}" type="presParOf" srcId="{5AD5E2B9-7B3B-452D-AC54-019DA9294AC1}" destId="{B478800C-F2BF-4B7D-9B0A-1C20056A5A3F}" srcOrd="0" destOrd="0" presId="urn:microsoft.com/office/officeart/2005/8/layout/orgChart1"/>
    <dgm:cxn modelId="{27E99E76-D028-473F-8CDB-F8AA5C7A1CFC}" type="presParOf" srcId="{B478800C-F2BF-4B7D-9B0A-1C20056A5A3F}" destId="{2B91634B-9021-4E03-A422-D5570A1AF785}" srcOrd="0" destOrd="0" presId="urn:microsoft.com/office/officeart/2005/8/layout/orgChart1"/>
    <dgm:cxn modelId="{2D899A41-27AA-4ADD-A467-56F45A829FA5}" type="presParOf" srcId="{B478800C-F2BF-4B7D-9B0A-1C20056A5A3F}" destId="{3E6B5873-2177-4704-92D2-5E670184393C}" srcOrd="1" destOrd="0" presId="urn:microsoft.com/office/officeart/2005/8/layout/orgChart1"/>
    <dgm:cxn modelId="{1BA58BBE-363E-4052-86FC-B99A697C8A6E}" type="presParOf" srcId="{5AD5E2B9-7B3B-452D-AC54-019DA9294AC1}" destId="{0864B502-033C-4EF3-9946-C1A29C51F27A}" srcOrd="1" destOrd="0" presId="urn:microsoft.com/office/officeart/2005/8/layout/orgChart1"/>
    <dgm:cxn modelId="{D234A696-9CEF-4124-992E-717C40F0C906}" type="presParOf" srcId="{0864B502-033C-4EF3-9946-C1A29C51F27A}" destId="{63D816E6-BFC7-421B-9085-B43DB45123B3}" srcOrd="0" destOrd="0" presId="urn:microsoft.com/office/officeart/2005/8/layout/orgChart1"/>
    <dgm:cxn modelId="{144D1BB6-C50D-47A2-BC1C-C53FBBB358FC}" type="presParOf" srcId="{0864B502-033C-4EF3-9946-C1A29C51F27A}" destId="{F14FEA4B-80D4-4FEC-BB66-BA00CC882927}" srcOrd="1" destOrd="0" presId="urn:microsoft.com/office/officeart/2005/8/layout/orgChart1"/>
    <dgm:cxn modelId="{467BFED8-CC07-4866-A7F4-E8314294E2E1}" type="presParOf" srcId="{F14FEA4B-80D4-4FEC-BB66-BA00CC882927}" destId="{EB12A5D1-2826-4BCA-A190-1ACF5CF6077C}" srcOrd="0" destOrd="0" presId="urn:microsoft.com/office/officeart/2005/8/layout/orgChart1"/>
    <dgm:cxn modelId="{6CF9CB21-F3BB-4896-9B1F-EFC2C7045770}" type="presParOf" srcId="{EB12A5D1-2826-4BCA-A190-1ACF5CF6077C}" destId="{4C842B0C-456A-4014-A119-10E1E2B8CD7B}" srcOrd="0" destOrd="0" presId="urn:microsoft.com/office/officeart/2005/8/layout/orgChart1"/>
    <dgm:cxn modelId="{97F3FE5C-5613-4D9D-B586-DC24438269E2}" type="presParOf" srcId="{EB12A5D1-2826-4BCA-A190-1ACF5CF6077C}" destId="{75028961-A349-4BCE-AEF1-B72371D6FCA5}" srcOrd="1" destOrd="0" presId="urn:microsoft.com/office/officeart/2005/8/layout/orgChart1"/>
    <dgm:cxn modelId="{2E23B7A9-0C46-4907-B660-1D88FE6A693C}" type="presParOf" srcId="{F14FEA4B-80D4-4FEC-BB66-BA00CC882927}" destId="{6AE33FF7-DBDD-46A3-A4E5-8F6029EB275F}" srcOrd="1" destOrd="0" presId="urn:microsoft.com/office/officeart/2005/8/layout/orgChart1"/>
    <dgm:cxn modelId="{B6D1A2BA-AD87-456A-A553-77A0540EAB8B}" type="presParOf" srcId="{F14FEA4B-80D4-4FEC-BB66-BA00CC882927}" destId="{A002582B-617C-4405-ABB9-A938ABFF39D0}" srcOrd="2" destOrd="0" presId="urn:microsoft.com/office/officeart/2005/8/layout/orgChart1"/>
    <dgm:cxn modelId="{66C92ECD-7B37-47CE-A9C4-B8510C3B5D13}" type="presParOf" srcId="{5AD5E2B9-7B3B-452D-AC54-019DA9294AC1}" destId="{832D7E79-1CBC-41F2-BBE8-4E21DAFEAD8E}" srcOrd="2" destOrd="0" presId="urn:microsoft.com/office/officeart/2005/8/layout/orgChart1"/>
    <dgm:cxn modelId="{5F3ABBB4-02EC-45FD-9F56-C7812B7F6717}" type="presParOf" srcId="{CD2DAF9C-66C6-46FA-8772-6ED62D5F6072}" destId="{AFCD80A6-F7DE-49EC-B027-4E6B782F54AE}" srcOrd="2" destOrd="0" presId="urn:microsoft.com/office/officeart/2005/8/layout/orgChart1"/>
    <dgm:cxn modelId="{5A2E35C3-C712-47CF-8217-6737C46F7425}" type="presParOf" srcId="{CC131D15-5492-4524-B9E5-6BFFA8F2A912}" destId="{FF6486DD-5215-4009-9B8E-19A697532693}" srcOrd="2" destOrd="0" presId="urn:microsoft.com/office/officeart/2005/8/layout/orgChart1"/>
    <dgm:cxn modelId="{79864E3F-D87F-4E4C-A70E-5CDF98AE8E91}" type="presParOf" srcId="{FF6486DD-5215-4009-9B8E-19A697532693}" destId="{B5D1A898-6B1F-48E7-9A3F-7A502ACCCBF6}" srcOrd="0" destOrd="0" presId="urn:microsoft.com/office/officeart/2005/8/layout/orgChart1"/>
    <dgm:cxn modelId="{F3F05501-5661-4B83-B60D-25223AFCCB37}" type="presParOf" srcId="{FF6486DD-5215-4009-9B8E-19A697532693}" destId="{8B24E09C-A06D-4E96-83DE-28645ECC560E}" srcOrd="1" destOrd="0" presId="urn:microsoft.com/office/officeart/2005/8/layout/orgChart1"/>
    <dgm:cxn modelId="{0ED918B7-9D0C-4C2F-B44B-5E9EE42AD732}" type="presParOf" srcId="{8B24E09C-A06D-4E96-83DE-28645ECC560E}" destId="{F7164A27-E1B9-469E-93D2-CDF14FE9E4AA}" srcOrd="0" destOrd="0" presId="urn:microsoft.com/office/officeart/2005/8/layout/orgChart1"/>
    <dgm:cxn modelId="{EB384D72-FD50-4CFD-A997-1E792016111B}" type="presParOf" srcId="{F7164A27-E1B9-469E-93D2-CDF14FE9E4AA}" destId="{FDF5D1B5-4850-4F2F-9E92-33518A097C9F}" srcOrd="0" destOrd="0" presId="urn:microsoft.com/office/officeart/2005/8/layout/orgChart1"/>
    <dgm:cxn modelId="{D4E818FC-DE42-4387-9FA4-AEAC86DAEE8A}" type="presParOf" srcId="{F7164A27-E1B9-469E-93D2-CDF14FE9E4AA}" destId="{CEF5DB0E-ED26-4016-9A7D-E991F1E099FB}" srcOrd="1" destOrd="0" presId="urn:microsoft.com/office/officeart/2005/8/layout/orgChart1"/>
    <dgm:cxn modelId="{1E8EFC56-FB1A-4FCD-9F55-CE00137A1890}" type="presParOf" srcId="{8B24E09C-A06D-4E96-83DE-28645ECC560E}" destId="{8EC0B511-77BF-40FA-AEF5-1FA4E7C0837A}" srcOrd="1" destOrd="0" presId="urn:microsoft.com/office/officeart/2005/8/layout/orgChart1"/>
    <dgm:cxn modelId="{E3B37112-373F-447B-AE85-2283A275CA69}" type="presParOf" srcId="{8B24E09C-A06D-4E96-83DE-28645ECC560E}" destId="{EF78FB2E-422A-4693-9213-FFC32A476403}" srcOrd="2" destOrd="0" presId="urn:microsoft.com/office/officeart/2005/8/layout/orgChart1"/>
  </dgm:cxnLst>
  <dgm:bg>
    <a:solidFill>
      <a:schemeClr val="bg1">
        <a:alpha val="4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D1A898-6B1F-48E7-9A3F-7A502ACCCBF6}">
      <dsp:nvSpPr>
        <dsp:cNvPr id="0" name=""/>
        <dsp:cNvSpPr/>
      </dsp:nvSpPr>
      <dsp:spPr>
        <a:xfrm>
          <a:off x="2485464" y="563008"/>
          <a:ext cx="91440" cy="241958"/>
        </a:xfrm>
        <a:custGeom>
          <a:avLst/>
          <a:gdLst/>
          <a:ahLst/>
          <a:cxnLst/>
          <a:rect l="0" t="0" r="0" b="0"/>
          <a:pathLst>
            <a:path>
              <a:moveTo>
                <a:pt x="85191" y="0"/>
              </a:moveTo>
              <a:lnTo>
                <a:pt x="85191" y="241958"/>
              </a:lnTo>
              <a:lnTo>
                <a:pt x="45720" y="241958"/>
              </a:lnTo>
            </a:path>
          </a:pathLst>
        </a:custGeom>
        <a:noFill/>
        <a:ln w="12700"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D816E6-BFC7-421B-9085-B43DB45123B3}">
      <dsp:nvSpPr>
        <dsp:cNvPr id="0" name=""/>
        <dsp:cNvSpPr/>
      </dsp:nvSpPr>
      <dsp:spPr>
        <a:xfrm>
          <a:off x="3836715" y="2717274"/>
          <a:ext cx="433627" cy="410856"/>
        </a:xfrm>
        <a:custGeom>
          <a:avLst/>
          <a:gdLst/>
          <a:ahLst/>
          <a:cxnLst/>
          <a:rect l="0" t="0" r="0" b="0"/>
          <a:pathLst>
            <a:path>
              <a:moveTo>
                <a:pt x="0" y="0"/>
              </a:moveTo>
              <a:lnTo>
                <a:pt x="0" y="410856"/>
              </a:lnTo>
              <a:lnTo>
                <a:pt x="433627" y="410856"/>
              </a:lnTo>
            </a:path>
          </a:pathLst>
        </a:custGeom>
        <a:noFill/>
        <a:ln w="6350" cap="flat" cmpd="sng" algn="in">
          <a:solidFill>
            <a:schemeClr val="dk1"/>
          </a:solidFill>
          <a:prstDash val="solid"/>
          <a:headEnd type="none" w="med" len="med"/>
          <a:tailEnd type="arrow" w="med" len="med"/>
        </a:ln>
        <a:effectLst/>
      </dsp:spPr>
      <dsp:style>
        <a:lnRef idx="1">
          <a:schemeClr val="dk1"/>
        </a:lnRef>
        <a:fillRef idx="0">
          <a:schemeClr val="dk1"/>
        </a:fillRef>
        <a:effectRef idx="0">
          <a:schemeClr val="dk1"/>
        </a:effectRef>
        <a:fontRef idx="minor">
          <a:schemeClr val="tx1"/>
        </a:fontRef>
      </dsp:style>
    </dsp:sp>
    <dsp:sp modelId="{3A9E0AD5-953B-47D4-8FF1-8F3CA205257D}">
      <dsp:nvSpPr>
        <dsp:cNvPr id="0" name=""/>
        <dsp:cNvSpPr/>
      </dsp:nvSpPr>
      <dsp:spPr>
        <a:xfrm>
          <a:off x="4186024" y="1431178"/>
          <a:ext cx="91440" cy="391184"/>
        </a:xfrm>
        <a:custGeom>
          <a:avLst/>
          <a:gdLst/>
          <a:ahLst/>
          <a:cxnLst/>
          <a:rect l="0" t="0" r="0" b="0"/>
          <a:pathLst>
            <a:path>
              <a:moveTo>
                <a:pt x="45720" y="0"/>
              </a:moveTo>
              <a:lnTo>
                <a:pt x="45720" y="333241"/>
              </a:lnTo>
              <a:lnTo>
                <a:pt x="49064" y="333241"/>
              </a:lnTo>
              <a:lnTo>
                <a:pt x="49064" y="391184"/>
              </a:lnTo>
            </a:path>
          </a:pathLst>
        </a:custGeom>
        <a:noFill/>
        <a:ln w="9525" cap="flat" cmpd="sng" algn="ctr">
          <a:solidFill>
            <a:schemeClr val="dk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8584C7F9-394F-402F-B7B1-F28F89AF9A9B}">
      <dsp:nvSpPr>
        <dsp:cNvPr id="0" name=""/>
        <dsp:cNvSpPr/>
      </dsp:nvSpPr>
      <dsp:spPr>
        <a:xfrm>
          <a:off x="2570656" y="563008"/>
          <a:ext cx="1661088" cy="592248"/>
        </a:xfrm>
        <a:custGeom>
          <a:avLst/>
          <a:gdLst/>
          <a:ahLst/>
          <a:cxnLst/>
          <a:rect l="0" t="0" r="0" b="0"/>
          <a:pathLst>
            <a:path>
              <a:moveTo>
                <a:pt x="0" y="0"/>
              </a:moveTo>
              <a:lnTo>
                <a:pt x="0" y="534304"/>
              </a:lnTo>
              <a:lnTo>
                <a:pt x="1661088" y="534304"/>
              </a:lnTo>
              <a:lnTo>
                <a:pt x="1661088" y="592248"/>
              </a:lnTo>
            </a:path>
          </a:pathLst>
        </a:custGeom>
        <a:noFill/>
        <a:ln w="50800" cap="flat" cmpd="sng" algn="in">
          <a:solidFill>
            <a:schemeClr val="dk1"/>
          </a:solidFill>
          <a:prstDash val="solid"/>
          <a:headEnd type="none" w="med" len="med"/>
          <a:tailEnd type="none" w="med" len="med"/>
        </a:ln>
        <a:effectLst/>
      </dsp:spPr>
      <dsp:style>
        <a:lnRef idx="3">
          <a:schemeClr val="dk1"/>
        </a:lnRef>
        <a:fillRef idx="0">
          <a:schemeClr val="dk1"/>
        </a:fillRef>
        <a:effectRef idx="2">
          <a:schemeClr val="dk1"/>
        </a:effectRef>
        <a:fontRef idx="minor">
          <a:schemeClr val="tx1"/>
        </a:fontRef>
      </dsp:style>
    </dsp:sp>
    <dsp:sp modelId="{F72AC26B-E055-48F5-BD25-05C686CBDE1B}">
      <dsp:nvSpPr>
        <dsp:cNvPr id="0" name=""/>
        <dsp:cNvSpPr/>
      </dsp:nvSpPr>
      <dsp:spPr>
        <a:xfrm>
          <a:off x="1950206" y="3152636"/>
          <a:ext cx="109207" cy="359868"/>
        </a:xfrm>
        <a:custGeom>
          <a:avLst/>
          <a:gdLst/>
          <a:ahLst/>
          <a:cxnLst/>
          <a:rect l="0" t="0" r="0" b="0"/>
          <a:pathLst>
            <a:path>
              <a:moveTo>
                <a:pt x="0" y="0"/>
              </a:moveTo>
              <a:lnTo>
                <a:pt x="0" y="359868"/>
              </a:lnTo>
              <a:lnTo>
                <a:pt x="109207" y="359868"/>
              </a:lnTo>
            </a:path>
          </a:pathLst>
        </a:custGeom>
        <a:noFill/>
        <a:ln w="6350" cap="flat" cmpd="sng" algn="in">
          <a:solidFill>
            <a:schemeClr val="dk1"/>
          </a:solidFill>
          <a:prstDash val="solid"/>
          <a:headEnd type="none" w="med" len="med"/>
          <a:tailEnd type="arrow" w="med" len="med"/>
        </a:ln>
        <a:effectLst/>
      </dsp:spPr>
      <dsp:style>
        <a:lnRef idx="1">
          <a:schemeClr val="dk1"/>
        </a:lnRef>
        <a:fillRef idx="0">
          <a:schemeClr val="dk1"/>
        </a:fillRef>
        <a:effectRef idx="0">
          <a:schemeClr val="dk1"/>
        </a:effectRef>
        <a:fontRef idx="minor">
          <a:schemeClr val="tx1"/>
        </a:fontRef>
      </dsp:style>
    </dsp:sp>
    <dsp:sp modelId="{5E2EABDD-5D9A-4261-9878-F1E1F8D0380B}">
      <dsp:nvSpPr>
        <dsp:cNvPr id="0" name=""/>
        <dsp:cNvSpPr/>
      </dsp:nvSpPr>
      <dsp:spPr>
        <a:xfrm>
          <a:off x="2526430" y="2298155"/>
          <a:ext cx="91440" cy="172456"/>
        </a:xfrm>
        <a:custGeom>
          <a:avLst/>
          <a:gdLst/>
          <a:ahLst/>
          <a:cxnLst/>
          <a:rect l="0" t="0" r="0" b="0"/>
          <a:pathLst>
            <a:path>
              <a:moveTo>
                <a:pt x="45720" y="0"/>
              </a:moveTo>
              <a:lnTo>
                <a:pt x="45720" y="172456"/>
              </a:lnTo>
            </a:path>
          </a:pathLst>
        </a:custGeom>
        <a:noFill/>
        <a:ln w="6350" cap="flat" cmpd="sng" algn="in">
          <a:solidFill>
            <a:schemeClr val="dk1"/>
          </a:solidFill>
          <a:prstDash val="solid"/>
          <a:headEnd type="none" w="med" len="med"/>
          <a:tailEnd type="arrow" w="med" len="med"/>
        </a:ln>
        <a:effectLst/>
      </dsp:spPr>
      <dsp:style>
        <a:lnRef idx="1">
          <a:schemeClr val="dk1"/>
        </a:lnRef>
        <a:fillRef idx="0">
          <a:schemeClr val="dk1"/>
        </a:fillRef>
        <a:effectRef idx="0">
          <a:schemeClr val="dk1"/>
        </a:effectRef>
        <a:fontRef idx="minor">
          <a:schemeClr val="tx1"/>
        </a:fontRef>
      </dsp:style>
    </dsp:sp>
    <dsp:sp modelId="{82580CF1-CEFD-4FB8-98A2-F026E37D162E}">
      <dsp:nvSpPr>
        <dsp:cNvPr id="0" name=""/>
        <dsp:cNvSpPr/>
      </dsp:nvSpPr>
      <dsp:spPr>
        <a:xfrm>
          <a:off x="2526430" y="1517924"/>
          <a:ext cx="91440" cy="153599"/>
        </a:xfrm>
        <a:custGeom>
          <a:avLst/>
          <a:gdLst/>
          <a:ahLst/>
          <a:cxnLst/>
          <a:rect l="0" t="0" r="0" b="0"/>
          <a:pathLst>
            <a:path>
              <a:moveTo>
                <a:pt x="45720" y="0"/>
              </a:moveTo>
              <a:lnTo>
                <a:pt x="45720" y="153599"/>
              </a:lnTo>
            </a:path>
          </a:pathLst>
        </a:custGeom>
        <a:noFill/>
        <a:ln w="9525" cap="flat" cmpd="sng" algn="ctr">
          <a:solidFill>
            <a:schemeClr val="dk1"/>
          </a:solidFill>
          <a:prstDash val="solid"/>
          <a:round/>
          <a:headEnd type="none" w="med" len="med"/>
          <a:tailEnd type="arrow" w="med" len="med"/>
        </a:ln>
        <a:effectLst/>
      </dsp:spPr>
      <dsp:style>
        <a:lnRef idx="0">
          <a:scrgbClr r="0" g="0" b="0"/>
        </a:lnRef>
        <a:fillRef idx="0">
          <a:scrgbClr r="0" g="0" b="0"/>
        </a:fillRef>
        <a:effectRef idx="0">
          <a:scrgbClr r="0" g="0" b="0"/>
        </a:effectRef>
        <a:fontRef idx="minor">
          <a:schemeClr val="tx1"/>
        </a:fontRef>
      </dsp:style>
    </dsp:sp>
    <dsp:sp modelId="{4C81BE09-F184-4717-859A-C320442D9A95}">
      <dsp:nvSpPr>
        <dsp:cNvPr id="0" name=""/>
        <dsp:cNvSpPr/>
      </dsp:nvSpPr>
      <dsp:spPr>
        <a:xfrm>
          <a:off x="2524936" y="563008"/>
          <a:ext cx="91440" cy="678995"/>
        </a:xfrm>
        <a:custGeom>
          <a:avLst/>
          <a:gdLst/>
          <a:ahLst/>
          <a:cxnLst/>
          <a:rect l="0" t="0" r="0" b="0"/>
          <a:pathLst>
            <a:path>
              <a:moveTo>
                <a:pt x="45720" y="0"/>
              </a:moveTo>
              <a:lnTo>
                <a:pt x="45720" y="621051"/>
              </a:lnTo>
              <a:lnTo>
                <a:pt x="47214" y="621051"/>
              </a:lnTo>
              <a:lnTo>
                <a:pt x="47214" y="678995"/>
              </a:lnTo>
            </a:path>
          </a:pathLst>
        </a:custGeom>
        <a:noFill/>
        <a:ln w="50800" cap="flat" cmpd="sng" algn="in">
          <a:solidFill>
            <a:schemeClr val="dk1"/>
          </a:solidFill>
          <a:prstDash val="solid"/>
          <a:headEnd type="none" w="med" len="med"/>
          <a:tailEnd type="none" w="med" len="med"/>
        </a:ln>
        <a:effectLst/>
      </dsp:spPr>
      <dsp:style>
        <a:lnRef idx="3">
          <a:schemeClr val="dk1"/>
        </a:lnRef>
        <a:fillRef idx="0">
          <a:schemeClr val="dk1"/>
        </a:fillRef>
        <a:effectRef idx="2">
          <a:schemeClr val="dk1"/>
        </a:effectRef>
        <a:fontRef idx="minor">
          <a:schemeClr val="tx1"/>
        </a:fontRef>
      </dsp:style>
    </dsp:sp>
    <dsp:sp modelId="{E9F1B13C-CAF7-4D8A-A3B7-72BEADA23BAC}">
      <dsp:nvSpPr>
        <dsp:cNvPr id="0" name=""/>
        <dsp:cNvSpPr/>
      </dsp:nvSpPr>
      <dsp:spPr>
        <a:xfrm>
          <a:off x="189359" y="2412773"/>
          <a:ext cx="189835" cy="660484"/>
        </a:xfrm>
        <a:custGeom>
          <a:avLst/>
          <a:gdLst/>
          <a:ahLst/>
          <a:cxnLst/>
          <a:rect l="0" t="0" r="0" b="0"/>
          <a:pathLst>
            <a:path>
              <a:moveTo>
                <a:pt x="0" y="0"/>
              </a:moveTo>
              <a:lnTo>
                <a:pt x="0" y="660484"/>
              </a:lnTo>
              <a:lnTo>
                <a:pt x="189835" y="660484"/>
              </a:lnTo>
            </a:path>
          </a:pathLst>
        </a:custGeom>
        <a:noFill/>
        <a:ln w="6350" cap="flat" cmpd="sng" algn="in">
          <a:solidFill>
            <a:schemeClr val="dk1"/>
          </a:solidFill>
          <a:prstDash val="solid"/>
          <a:headEnd type="none" w="med" len="med"/>
          <a:tailEnd type="arrow" w="med" len="med"/>
        </a:ln>
        <a:effectLst/>
      </dsp:spPr>
      <dsp:style>
        <a:lnRef idx="1">
          <a:schemeClr val="dk1"/>
        </a:lnRef>
        <a:fillRef idx="0">
          <a:schemeClr val="dk1"/>
        </a:fillRef>
        <a:effectRef idx="0">
          <a:schemeClr val="dk1"/>
        </a:effectRef>
        <a:fontRef idx="minor">
          <a:schemeClr val="tx1"/>
        </a:fontRef>
      </dsp:style>
    </dsp:sp>
    <dsp:sp modelId="{3084B4B7-9CAA-4F51-8C97-D58E9452668D}">
      <dsp:nvSpPr>
        <dsp:cNvPr id="0" name=""/>
        <dsp:cNvSpPr/>
      </dsp:nvSpPr>
      <dsp:spPr>
        <a:xfrm>
          <a:off x="649865" y="1472944"/>
          <a:ext cx="91440" cy="236274"/>
        </a:xfrm>
        <a:custGeom>
          <a:avLst/>
          <a:gdLst/>
          <a:ahLst/>
          <a:cxnLst/>
          <a:rect l="0" t="0" r="0" b="0"/>
          <a:pathLst>
            <a:path>
              <a:moveTo>
                <a:pt x="45720" y="0"/>
              </a:moveTo>
              <a:lnTo>
                <a:pt x="45720" y="178330"/>
              </a:lnTo>
              <a:lnTo>
                <a:pt x="45736" y="178330"/>
              </a:lnTo>
              <a:lnTo>
                <a:pt x="45736" y="236274"/>
              </a:lnTo>
            </a:path>
          </a:pathLst>
        </a:custGeom>
        <a:noFill/>
        <a:ln w="6350" cap="flat" cmpd="sng" algn="in">
          <a:solidFill>
            <a:schemeClr val="dk1"/>
          </a:solidFill>
          <a:prstDash val="solid"/>
          <a:headEnd type="none" w="med" len="med"/>
          <a:tailEnd type="arrow" w="med" len="med"/>
        </a:ln>
        <a:effectLst/>
      </dsp:spPr>
      <dsp:style>
        <a:lnRef idx="1">
          <a:schemeClr val="dk1"/>
        </a:lnRef>
        <a:fillRef idx="0">
          <a:schemeClr val="dk1"/>
        </a:fillRef>
        <a:effectRef idx="0">
          <a:schemeClr val="dk1"/>
        </a:effectRef>
        <a:fontRef idx="minor">
          <a:schemeClr val="tx1"/>
        </a:fontRef>
      </dsp:style>
    </dsp:sp>
    <dsp:sp modelId="{51BE6146-CD27-4F88-B491-7FE541FBFA21}">
      <dsp:nvSpPr>
        <dsp:cNvPr id="0" name=""/>
        <dsp:cNvSpPr/>
      </dsp:nvSpPr>
      <dsp:spPr>
        <a:xfrm>
          <a:off x="695585" y="563008"/>
          <a:ext cx="1875070" cy="634014"/>
        </a:xfrm>
        <a:custGeom>
          <a:avLst/>
          <a:gdLst/>
          <a:ahLst/>
          <a:cxnLst/>
          <a:rect l="0" t="0" r="0" b="0"/>
          <a:pathLst>
            <a:path>
              <a:moveTo>
                <a:pt x="1875070" y="0"/>
              </a:moveTo>
              <a:lnTo>
                <a:pt x="1875070" y="576070"/>
              </a:lnTo>
              <a:lnTo>
                <a:pt x="0" y="576070"/>
              </a:lnTo>
              <a:lnTo>
                <a:pt x="0" y="634014"/>
              </a:lnTo>
            </a:path>
          </a:pathLst>
        </a:custGeom>
        <a:noFill/>
        <a:ln w="50800" cap="flat" cmpd="sng" algn="in">
          <a:solidFill>
            <a:schemeClr val="dk1"/>
          </a:solidFill>
          <a:prstDash val="solid"/>
          <a:headEnd type="none" w="med" len="med"/>
          <a:tailEnd type="none" w="med" len="med"/>
        </a:ln>
        <a:effectLst/>
      </dsp:spPr>
      <dsp:style>
        <a:lnRef idx="3">
          <a:schemeClr val="dk1"/>
        </a:lnRef>
        <a:fillRef idx="0">
          <a:schemeClr val="dk1"/>
        </a:fillRef>
        <a:effectRef idx="2">
          <a:schemeClr val="dk1"/>
        </a:effectRef>
        <a:fontRef idx="minor">
          <a:schemeClr val="tx1"/>
        </a:fontRef>
      </dsp:style>
    </dsp:sp>
    <dsp:sp modelId="{94927F67-FB66-47BE-889D-B81896ADB34D}">
      <dsp:nvSpPr>
        <dsp:cNvPr id="0" name=""/>
        <dsp:cNvSpPr/>
      </dsp:nvSpPr>
      <dsp:spPr>
        <a:xfrm>
          <a:off x="1645133" y="141346"/>
          <a:ext cx="1851044" cy="421662"/>
        </a:xfrm>
        <a:prstGeom prst="rect">
          <a:avLst/>
        </a:prstGeom>
        <a:solidFill>
          <a:schemeClr val="accent1">
            <a:hueOff val="0"/>
            <a:satOff val="0"/>
            <a:lumOff val="0"/>
            <a:alpha val="50000"/>
          </a:schemeClr>
        </a:solidFill>
        <a:ln w="12700" cap="flat" cmpd="sng" algn="in">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b="0" kern="1200" cap="none" spc="0" dirty="0">
              <a:ln w="0"/>
              <a:solidFill>
                <a:schemeClr val="tx1"/>
              </a:solidFill>
              <a:effectLst>
                <a:outerShdw blurRad="38100" dist="19050" dir="2700000" algn="tl" rotWithShape="0">
                  <a:schemeClr val="dk1">
                    <a:alpha val="40000"/>
                  </a:schemeClr>
                </a:outerShdw>
              </a:effectLst>
            </a:rPr>
            <a:t>Free Kick Accuracy</a:t>
          </a:r>
        </a:p>
      </dsp:txBody>
      <dsp:txXfrm>
        <a:off x="1645133" y="141346"/>
        <a:ext cx="1851044" cy="421662"/>
      </dsp:txXfrm>
    </dsp:sp>
    <dsp:sp modelId="{E97523C8-8926-42F1-8CD6-51C16A1C3A3C}">
      <dsp:nvSpPr>
        <dsp:cNvPr id="0" name=""/>
        <dsp:cNvSpPr/>
      </dsp:nvSpPr>
      <dsp:spPr>
        <a:xfrm>
          <a:off x="42232" y="1197023"/>
          <a:ext cx="1306707" cy="275921"/>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0" kern="1200" cap="none" spc="0" dirty="0">
              <a:ln w="0"/>
              <a:solidFill>
                <a:schemeClr val="tx1"/>
              </a:solidFill>
              <a:effectLst>
                <a:outerShdw blurRad="38100" dist="19050" dir="2700000" algn="tl" rotWithShape="0">
                  <a:schemeClr val="dk1">
                    <a:alpha val="40000"/>
                  </a:schemeClr>
                </a:outerShdw>
              </a:effectLst>
            </a:rPr>
            <a:t>Curve</a:t>
          </a:r>
        </a:p>
      </dsp:txBody>
      <dsp:txXfrm>
        <a:off x="42232" y="1197023"/>
        <a:ext cx="1306707" cy="275921"/>
      </dsp:txXfrm>
    </dsp:sp>
    <dsp:sp modelId="{7A207036-3AC3-47B6-A51E-1E04D5B18582}">
      <dsp:nvSpPr>
        <dsp:cNvPr id="0" name=""/>
        <dsp:cNvSpPr/>
      </dsp:nvSpPr>
      <dsp:spPr>
        <a:xfrm>
          <a:off x="62799" y="1709218"/>
          <a:ext cx="1265606" cy="703554"/>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as far as Curve performance increase</a:t>
          </a:r>
        </a:p>
      </dsp:txBody>
      <dsp:txXfrm>
        <a:off x="62799" y="1709218"/>
        <a:ext cx="1265606" cy="703554"/>
      </dsp:txXfrm>
    </dsp:sp>
    <dsp:sp modelId="{B33B26C3-412B-4E1F-BB22-32E3BDA8AE67}">
      <dsp:nvSpPr>
        <dsp:cNvPr id="0" name=""/>
        <dsp:cNvSpPr/>
      </dsp:nvSpPr>
      <dsp:spPr>
        <a:xfrm>
          <a:off x="379195" y="2698384"/>
          <a:ext cx="1213915" cy="749746"/>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vision of target increases</a:t>
          </a:r>
        </a:p>
      </dsp:txBody>
      <dsp:txXfrm>
        <a:off x="379195" y="2698384"/>
        <a:ext cx="1213915" cy="749746"/>
      </dsp:txXfrm>
    </dsp:sp>
    <dsp:sp modelId="{FFA9F375-1DCF-4344-8F45-81625ABD7E97}">
      <dsp:nvSpPr>
        <dsp:cNvPr id="0" name=""/>
        <dsp:cNvSpPr/>
      </dsp:nvSpPr>
      <dsp:spPr>
        <a:xfrm>
          <a:off x="2069824" y="1242003"/>
          <a:ext cx="1004650" cy="275921"/>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0" kern="1200" cap="none" spc="0">
              <a:ln w="0"/>
              <a:solidFill>
                <a:schemeClr val="tx1"/>
              </a:solidFill>
              <a:effectLst>
                <a:outerShdw blurRad="38100" dist="19050" dir="2700000" algn="tl" rotWithShape="0">
                  <a:schemeClr val="dk1">
                    <a:alpha val="40000"/>
                  </a:schemeClr>
                </a:outerShdw>
              </a:effectLst>
            </a:rPr>
            <a:t>Finishing</a:t>
          </a:r>
        </a:p>
      </dsp:txBody>
      <dsp:txXfrm>
        <a:off x="2069824" y="1242003"/>
        <a:ext cx="1004650" cy="275921"/>
      </dsp:txXfrm>
    </dsp:sp>
    <dsp:sp modelId="{541C6EC7-AD4A-4DF1-930C-E53220F31304}">
      <dsp:nvSpPr>
        <dsp:cNvPr id="0" name=""/>
        <dsp:cNvSpPr/>
      </dsp:nvSpPr>
      <dsp:spPr>
        <a:xfrm>
          <a:off x="1911986" y="1671524"/>
          <a:ext cx="1320326" cy="626630"/>
        </a:xfrm>
        <a:prstGeom prst="rect">
          <a:avLst/>
        </a:prstGeom>
        <a:solidFill>
          <a:schemeClr val="accent1">
            <a:hueOff val="0"/>
            <a:satOff val="0"/>
            <a:lumOff val="0"/>
            <a:alpha val="55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as far as finishing performance increase</a:t>
          </a:r>
        </a:p>
      </dsp:txBody>
      <dsp:txXfrm>
        <a:off x="1911986" y="1671524"/>
        <a:ext cx="1320326" cy="626630"/>
      </dsp:txXfrm>
    </dsp:sp>
    <dsp:sp modelId="{9F126299-1EF9-4D17-86D9-DA979AFE40CD}">
      <dsp:nvSpPr>
        <dsp:cNvPr id="0" name=""/>
        <dsp:cNvSpPr/>
      </dsp:nvSpPr>
      <dsp:spPr>
        <a:xfrm>
          <a:off x="1794720" y="2470611"/>
          <a:ext cx="1554859" cy="682024"/>
        </a:xfrm>
        <a:prstGeom prst="rect">
          <a:avLst/>
        </a:prstGeom>
        <a:solidFill>
          <a:schemeClr val="accent1">
            <a:hueOff val="0"/>
            <a:satOff val="0"/>
            <a:lumOff val="0"/>
            <a:alpha val="25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chances of </a:t>
          </a:r>
        </a:p>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Free Kick become success increases</a:t>
          </a:r>
        </a:p>
      </dsp:txBody>
      <dsp:txXfrm>
        <a:off x="1794720" y="2470611"/>
        <a:ext cx="1554859" cy="682024"/>
      </dsp:txXfrm>
    </dsp:sp>
    <dsp:sp modelId="{0790BD22-B29D-4D28-9B7F-31FF8DAAFEDE}">
      <dsp:nvSpPr>
        <dsp:cNvPr id="0" name=""/>
        <dsp:cNvSpPr/>
      </dsp:nvSpPr>
      <dsp:spPr>
        <a:xfrm>
          <a:off x="2059414" y="3186773"/>
          <a:ext cx="2056743" cy="651463"/>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1" kern="1200" cap="none" spc="0" dirty="0">
              <a:ln w="0"/>
              <a:solidFill>
                <a:schemeClr val="tx1"/>
              </a:solidFill>
              <a:effectLst>
                <a:outerShdw blurRad="38100" dist="19050" dir="2700000" algn="tl" rotWithShape="0">
                  <a:schemeClr val="dk1">
                    <a:alpha val="40000"/>
                  </a:schemeClr>
                </a:outerShdw>
              </a:effectLst>
            </a:rPr>
            <a:t>Chances of </a:t>
          </a:r>
          <a:r>
            <a:rPr lang="en-US" sz="1400" b="1" kern="1200" cap="none" spc="0" dirty="0" smtClean="0">
              <a:ln w="0"/>
              <a:solidFill>
                <a:schemeClr val="tx1"/>
              </a:solidFill>
              <a:effectLst>
                <a:outerShdw blurRad="38100" dist="19050" dir="2700000" algn="tl" rotWithShape="0">
                  <a:schemeClr val="dk1">
                    <a:alpha val="40000"/>
                  </a:schemeClr>
                </a:outerShdw>
              </a:effectLst>
            </a:rPr>
            <a:t>Goal </a:t>
          </a:r>
          <a:endParaRPr lang="en-US" sz="1400" b="1" kern="1200" cap="none" spc="0" dirty="0">
            <a:ln w="0"/>
            <a:solidFill>
              <a:schemeClr val="tx1"/>
            </a:solidFill>
            <a:effectLst>
              <a:outerShdw blurRad="38100" dist="19050" dir="2700000" algn="tl" rotWithShape="0">
                <a:schemeClr val="dk1">
                  <a:alpha val="40000"/>
                </a:schemeClr>
              </a:outerShdw>
            </a:effectLst>
          </a:endParaRPr>
        </a:p>
        <a:p>
          <a:pPr lvl="0" algn="ctr" defTabSz="622300">
            <a:lnSpc>
              <a:spcPct val="90000"/>
            </a:lnSpc>
            <a:spcBef>
              <a:spcPct val="0"/>
            </a:spcBef>
            <a:spcAft>
              <a:spcPct val="35000"/>
            </a:spcAft>
          </a:pPr>
          <a:r>
            <a:rPr lang="en-US" sz="1400" b="1" kern="1200" cap="none" spc="0" dirty="0">
              <a:ln w="0"/>
              <a:solidFill>
                <a:schemeClr val="tx1"/>
              </a:solidFill>
              <a:effectLst>
                <a:outerShdw blurRad="38100" dist="19050" dir="2700000" algn="tl" rotWithShape="0">
                  <a:schemeClr val="dk1">
                    <a:alpha val="40000"/>
                  </a:schemeClr>
                </a:outerShdw>
              </a:effectLst>
            </a:rPr>
            <a:t>Increases</a:t>
          </a:r>
        </a:p>
      </dsp:txBody>
      <dsp:txXfrm>
        <a:off x="2059414" y="3186773"/>
        <a:ext cx="2056743" cy="651463"/>
      </dsp:txXfrm>
    </dsp:sp>
    <dsp:sp modelId="{57DE9367-8BC7-4B9C-9AF9-F049B4BCB015}">
      <dsp:nvSpPr>
        <dsp:cNvPr id="0" name=""/>
        <dsp:cNvSpPr/>
      </dsp:nvSpPr>
      <dsp:spPr>
        <a:xfrm>
          <a:off x="3614298" y="1155256"/>
          <a:ext cx="1234890" cy="275921"/>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0" kern="1200" cap="none" spc="0" dirty="0" smtClean="0">
              <a:ln w="0"/>
              <a:solidFill>
                <a:schemeClr val="tx1"/>
              </a:solidFill>
              <a:effectLst>
                <a:outerShdw blurRad="38100" dist="19050" dir="2700000" algn="tl" rotWithShape="0">
                  <a:schemeClr val="dk1">
                    <a:alpha val="40000"/>
                  </a:schemeClr>
                </a:outerShdw>
              </a:effectLst>
            </a:rPr>
            <a:t>Long Shots</a:t>
          </a:r>
          <a:endParaRPr lang="en-US" sz="1600" b="0" kern="1200" cap="none" spc="0" dirty="0">
            <a:ln w="0"/>
            <a:solidFill>
              <a:schemeClr val="tx1"/>
            </a:solidFill>
            <a:effectLst>
              <a:outerShdw blurRad="38100" dist="19050" dir="2700000" algn="tl" rotWithShape="0">
                <a:schemeClr val="dk1">
                  <a:alpha val="40000"/>
                </a:schemeClr>
              </a:outerShdw>
            </a:effectLst>
          </a:endParaRPr>
        </a:p>
      </dsp:txBody>
      <dsp:txXfrm>
        <a:off x="3614298" y="1155256"/>
        <a:ext cx="1234890" cy="275921"/>
      </dsp:txXfrm>
    </dsp:sp>
    <dsp:sp modelId="{2B91634B-9021-4E03-A422-D5570A1AF785}">
      <dsp:nvSpPr>
        <dsp:cNvPr id="0" name=""/>
        <dsp:cNvSpPr/>
      </dsp:nvSpPr>
      <dsp:spPr>
        <a:xfrm>
          <a:off x="3737122" y="1822362"/>
          <a:ext cx="995931" cy="894911"/>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dirty="0">
              <a:ln w="0"/>
              <a:solidFill>
                <a:schemeClr val="tx1"/>
              </a:solidFill>
              <a:effectLst>
                <a:outerShdw blurRad="38100" dist="19050" dir="2700000" algn="tl" rotWithShape="0">
                  <a:schemeClr val="dk1">
                    <a:alpha val="40000"/>
                  </a:schemeClr>
                </a:outerShdw>
              </a:effectLst>
            </a:rPr>
            <a:t>as far as longshot performance increase</a:t>
          </a:r>
        </a:p>
      </dsp:txBody>
      <dsp:txXfrm>
        <a:off x="3737122" y="1822362"/>
        <a:ext cx="995931" cy="894911"/>
      </dsp:txXfrm>
    </dsp:sp>
    <dsp:sp modelId="{4C842B0C-456A-4014-A119-10E1E2B8CD7B}">
      <dsp:nvSpPr>
        <dsp:cNvPr id="0" name=""/>
        <dsp:cNvSpPr/>
      </dsp:nvSpPr>
      <dsp:spPr>
        <a:xfrm>
          <a:off x="4270342" y="2748320"/>
          <a:ext cx="830506" cy="759619"/>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b="0" kern="1200" cap="none" spc="0">
              <a:ln w="0"/>
              <a:solidFill>
                <a:schemeClr val="tx1"/>
              </a:solidFill>
              <a:effectLst>
                <a:outerShdw blurRad="38100" dist="19050" dir="2700000" algn="tl" rotWithShape="0">
                  <a:schemeClr val="dk1">
                    <a:alpha val="40000"/>
                  </a:schemeClr>
                </a:outerShdw>
              </a:effectLst>
            </a:rPr>
            <a:t>Free Kick power increases</a:t>
          </a:r>
        </a:p>
      </dsp:txBody>
      <dsp:txXfrm>
        <a:off x="4270342" y="2748320"/>
        <a:ext cx="830506" cy="759619"/>
      </dsp:txXfrm>
    </dsp:sp>
    <dsp:sp modelId="{FDF5D1B5-4850-4F2F-9E92-33518A097C9F}">
      <dsp:nvSpPr>
        <dsp:cNvPr id="0" name=""/>
        <dsp:cNvSpPr/>
      </dsp:nvSpPr>
      <dsp:spPr>
        <a:xfrm>
          <a:off x="0" y="633211"/>
          <a:ext cx="2531184" cy="343510"/>
        </a:xfrm>
        <a:prstGeom prst="rect">
          <a:avLst/>
        </a:prstGeom>
        <a:solidFill>
          <a:schemeClr val="accent1">
            <a:hueOff val="0"/>
            <a:satOff val="0"/>
            <a:lumOff val="0"/>
            <a:alpha val="5000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0" kern="1200" cap="none" spc="0" dirty="0">
              <a:ln w="0"/>
              <a:solidFill>
                <a:schemeClr val="tx1"/>
              </a:solidFill>
              <a:effectLst>
                <a:outerShdw blurRad="38100" dist="19050" dir="2700000" algn="tl" rotWithShape="0">
                  <a:schemeClr val="dk1">
                    <a:alpha val="40000"/>
                  </a:schemeClr>
                </a:outerShdw>
              </a:effectLst>
            </a:rPr>
            <a:t>Depends on Performance of</a:t>
          </a:r>
        </a:p>
      </dsp:txBody>
      <dsp:txXfrm>
        <a:off x="0" y="633211"/>
        <a:ext cx="2531184" cy="343510"/>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9EB719-DB26-4672-99CD-AEFCC24AD1BB}" type="datetimeFigureOut">
              <a:rPr lang="en-US" smtClean="0"/>
              <a:t>5/5/2019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CD2D509-73D0-4975-ABE9-EA33E17290BC}" type="slidenum">
              <a:rPr lang="en-US" smtClean="0"/>
              <a:t>‹#›</a:t>
            </a:fld>
            <a:endParaRPr lang="en-US"/>
          </a:p>
        </p:txBody>
      </p:sp>
    </p:spTree>
    <p:extLst>
      <p:ext uri="{BB962C8B-B14F-4D97-AF65-F5344CB8AC3E}">
        <p14:creationId xmlns:p14="http://schemas.microsoft.com/office/powerpoint/2010/main" val="3219384748"/>
      </p:ext>
    </p:extLst>
  </p:cSld>
  <p:clrMap bg1="lt1" tx1="dk1" bg2="lt2" tx2="dk2" accent1="accent1" accent2="accent2" accent3="accent3" accent4="accent4" accent5="accent5" accent6="accent6" hlink="hlink" folHlink="folHlink"/>
  <p:hf hdr="0" ftr="0" dt="0"/>
</p:handoutMaster>
</file>

<file path=ppt/media/image1.jp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9E1691-0D63-4668-B78C-3D2C60D23563}" type="datetimeFigureOut">
              <a:rPr lang="en-US" smtClean="0"/>
              <a:t>5/5/2019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B30134-C7B8-44AB-9535-BEE509E50E71}" type="slidenum">
              <a:rPr lang="en-US" smtClean="0"/>
              <a:t>‹#›</a:t>
            </a:fld>
            <a:endParaRPr lang="en-US"/>
          </a:p>
        </p:txBody>
      </p:sp>
    </p:spTree>
    <p:extLst>
      <p:ext uri="{BB962C8B-B14F-4D97-AF65-F5344CB8AC3E}">
        <p14:creationId xmlns:p14="http://schemas.microsoft.com/office/powerpoint/2010/main" val="211124762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smtClean="0"/>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68656C4F-0E91-4834-8AFC-0EBE61B76F45}" type="datetime1">
              <a:rPr lang="en-US" smtClean="0"/>
              <a:t>5/5/2019</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r>
              <a:rPr lang="en-US" smtClean="0"/>
              <a:t>Page</a:t>
            </a:r>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A1988BFE-F58E-46A7-9490-9B7FB61C0B55}"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32846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450A3F8-1C34-48A2-87D4-87F71FE3A596}" type="datetime1">
              <a:rPr lang="en-US" smtClean="0"/>
              <a:t>5/5/2019</a:t>
            </a:fld>
            <a:endParaRPr lang="en-US"/>
          </a:p>
        </p:txBody>
      </p:sp>
      <p:sp>
        <p:nvSpPr>
          <p:cNvPr id="5" name="Footer Placeholder 4"/>
          <p:cNvSpPr>
            <a:spLocks noGrp="1"/>
          </p:cNvSpPr>
          <p:nvPr>
            <p:ph type="ftr" sz="quarter" idx="11"/>
          </p:nvPr>
        </p:nvSpPr>
        <p:spPr/>
        <p:txBody>
          <a:bodyPr/>
          <a:lstStyle/>
          <a:p>
            <a:r>
              <a:rPr lang="en-US" smtClean="0"/>
              <a:t>Page</a:t>
            </a:r>
            <a:endParaRPr lang="en-US"/>
          </a:p>
        </p:txBody>
      </p:sp>
      <p:sp>
        <p:nvSpPr>
          <p:cNvPr id="6" name="Slide Number Placeholder 5"/>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2681515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C30516B-3ABA-46A8-AC81-80C79E96EE93}" type="datetime1">
              <a:rPr lang="en-US" smtClean="0"/>
              <a:t>5/5/2019</a:t>
            </a:fld>
            <a:endParaRPr lang="en-US"/>
          </a:p>
        </p:txBody>
      </p:sp>
      <p:sp>
        <p:nvSpPr>
          <p:cNvPr id="5" name="Footer Placeholder 4"/>
          <p:cNvSpPr>
            <a:spLocks noGrp="1"/>
          </p:cNvSpPr>
          <p:nvPr>
            <p:ph type="ftr" sz="quarter" idx="11"/>
          </p:nvPr>
        </p:nvSpPr>
        <p:spPr/>
        <p:txBody>
          <a:bodyPr/>
          <a:lstStyle/>
          <a:p>
            <a:r>
              <a:rPr lang="en-US" smtClean="0"/>
              <a:t>Page</a:t>
            </a:r>
            <a:endParaRPr lang="en-US"/>
          </a:p>
        </p:txBody>
      </p:sp>
      <p:sp>
        <p:nvSpPr>
          <p:cNvPr id="6" name="Slide Number Placeholder 5"/>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796364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9AF9952-2450-4234-A03A-94D257DE2AA5}" type="datetime1">
              <a:rPr lang="en-US" smtClean="0"/>
              <a:t>5/5/2019</a:t>
            </a:fld>
            <a:endParaRPr lang="en-US"/>
          </a:p>
        </p:txBody>
      </p:sp>
      <p:sp>
        <p:nvSpPr>
          <p:cNvPr id="5" name="Footer Placeholder 4"/>
          <p:cNvSpPr>
            <a:spLocks noGrp="1"/>
          </p:cNvSpPr>
          <p:nvPr>
            <p:ph type="ftr" sz="quarter" idx="11"/>
          </p:nvPr>
        </p:nvSpPr>
        <p:spPr/>
        <p:txBody>
          <a:bodyPr/>
          <a:lstStyle/>
          <a:p>
            <a:r>
              <a:rPr lang="en-US" smtClean="0"/>
              <a:t>Page</a:t>
            </a:r>
            <a:endParaRPr lang="en-US"/>
          </a:p>
        </p:txBody>
      </p:sp>
      <p:sp>
        <p:nvSpPr>
          <p:cNvPr id="6" name="Slide Number Placeholder 5"/>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1978798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30887F0F-809A-422B-8EFE-688631ACAA4C}" type="datetime1">
              <a:rPr lang="en-US" smtClean="0"/>
              <a:t>5/5/2019</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r>
              <a:rPr lang="en-US" smtClean="0"/>
              <a:t>Page</a:t>
            </a:r>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A1988BFE-F58E-46A7-9490-9B7FB61C0B55}"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218178979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15426F-8145-413E-A6BA-290365D8C9BF}" type="datetime1">
              <a:rPr lang="en-US" smtClean="0"/>
              <a:t>5/5/2019</a:t>
            </a:fld>
            <a:endParaRPr lang="en-US"/>
          </a:p>
        </p:txBody>
      </p:sp>
      <p:sp>
        <p:nvSpPr>
          <p:cNvPr id="6" name="Footer Placeholder 5"/>
          <p:cNvSpPr>
            <a:spLocks noGrp="1"/>
          </p:cNvSpPr>
          <p:nvPr>
            <p:ph type="ftr" sz="quarter" idx="11"/>
          </p:nvPr>
        </p:nvSpPr>
        <p:spPr/>
        <p:txBody>
          <a:bodyPr/>
          <a:lstStyle/>
          <a:p>
            <a:r>
              <a:rPr lang="en-US" smtClean="0"/>
              <a:t>Page</a:t>
            </a:r>
            <a:endParaRPr lang="en-US"/>
          </a:p>
        </p:txBody>
      </p:sp>
      <p:sp>
        <p:nvSpPr>
          <p:cNvPr id="7" name="Slide Number Placeholder 6"/>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395420616"/>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C7C6BC0-B8BF-441C-BB83-67972E6EEB61}" type="datetime1">
              <a:rPr lang="en-US" smtClean="0"/>
              <a:t>5/5/2019</a:t>
            </a:fld>
            <a:endParaRPr lang="en-US"/>
          </a:p>
        </p:txBody>
      </p:sp>
      <p:sp>
        <p:nvSpPr>
          <p:cNvPr id="8" name="Footer Placeholder 7"/>
          <p:cNvSpPr>
            <a:spLocks noGrp="1"/>
          </p:cNvSpPr>
          <p:nvPr>
            <p:ph type="ftr" sz="quarter" idx="11"/>
          </p:nvPr>
        </p:nvSpPr>
        <p:spPr/>
        <p:txBody>
          <a:bodyPr/>
          <a:lstStyle/>
          <a:p>
            <a:r>
              <a:rPr lang="en-US" smtClean="0"/>
              <a:t>Page</a:t>
            </a:r>
            <a:endParaRPr lang="en-US"/>
          </a:p>
        </p:txBody>
      </p:sp>
      <p:sp>
        <p:nvSpPr>
          <p:cNvPr id="9" name="Slide Number Placeholder 8"/>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233584362"/>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5F60429-30A6-4466-A0CD-06BA61BCB269}" type="datetime1">
              <a:rPr lang="en-US" smtClean="0"/>
              <a:t>5/5/2019</a:t>
            </a:fld>
            <a:endParaRPr lang="en-US"/>
          </a:p>
        </p:txBody>
      </p:sp>
      <p:sp>
        <p:nvSpPr>
          <p:cNvPr id="4" name="Footer Placeholder 3"/>
          <p:cNvSpPr>
            <a:spLocks noGrp="1"/>
          </p:cNvSpPr>
          <p:nvPr>
            <p:ph type="ftr" sz="quarter" idx="11"/>
          </p:nvPr>
        </p:nvSpPr>
        <p:spPr/>
        <p:txBody>
          <a:bodyPr/>
          <a:lstStyle/>
          <a:p>
            <a:r>
              <a:rPr lang="en-US" smtClean="0"/>
              <a:t>Page</a:t>
            </a:r>
            <a:endParaRPr lang="en-US"/>
          </a:p>
        </p:txBody>
      </p:sp>
      <p:sp>
        <p:nvSpPr>
          <p:cNvPr id="5" name="Slide Number Placeholder 4"/>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340129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5FB255-F320-4C80-BB83-4E54F3028316}" type="datetime1">
              <a:rPr lang="en-US" smtClean="0"/>
              <a:t>5/5/2019</a:t>
            </a:fld>
            <a:endParaRPr lang="en-US"/>
          </a:p>
        </p:txBody>
      </p:sp>
      <p:sp>
        <p:nvSpPr>
          <p:cNvPr id="3" name="Footer Placeholder 2"/>
          <p:cNvSpPr>
            <a:spLocks noGrp="1"/>
          </p:cNvSpPr>
          <p:nvPr>
            <p:ph type="ftr" sz="quarter" idx="11"/>
          </p:nvPr>
        </p:nvSpPr>
        <p:spPr/>
        <p:txBody>
          <a:bodyPr/>
          <a:lstStyle/>
          <a:p>
            <a:r>
              <a:rPr lang="en-US" smtClean="0"/>
              <a:t>Page</a:t>
            </a:r>
            <a:endParaRPr lang="en-US"/>
          </a:p>
        </p:txBody>
      </p:sp>
      <p:sp>
        <p:nvSpPr>
          <p:cNvPr id="4" name="Slide Number Placeholder 3"/>
          <p:cNvSpPr>
            <a:spLocks noGrp="1"/>
          </p:cNvSpPr>
          <p:nvPr>
            <p:ph type="sldNum" sz="quarter" idx="12"/>
          </p:nvPr>
        </p:nvSpPr>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2303140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051" y="6375679"/>
            <a:ext cx="1233355" cy="348462"/>
          </a:xfrm>
        </p:spPr>
        <p:txBody>
          <a:bodyPr/>
          <a:lstStyle/>
          <a:p>
            <a:fld id="{C368FC97-3259-427F-BBDA-1D36B32A93A2}" type="datetime1">
              <a:rPr lang="en-US" smtClean="0"/>
              <a:t>5/5/2019</a:t>
            </a:fld>
            <a:endParaRPr lang="en-US"/>
          </a:p>
        </p:txBody>
      </p:sp>
      <p:sp>
        <p:nvSpPr>
          <p:cNvPr id="6" name="Footer Placeholder 5"/>
          <p:cNvSpPr>
            <a:spLocks noGrp="1"/>
          </p:cNvSpPr>
          <p:nvPr>
            <p:ph type="ftr" sz="quarter" idx="11"/>
          </p:nvPr>
        </p:nvSpPr>
        <p:spPr>
          <a:xfrm>
            <a:off x="2103620" y="6375679"/>
            <a:ext cx="3482179" cy="345796"/>
          </a:xfrm>
        </p:spPr>
        <p:txBody>
          <a:bodyPr/>
          <a:lstStyle/>
          <a:p>
            <a:r>
              <a:rPr lang="en-US" smtClean="0"/>
              <a:t>Page</a:t>
            </a:r>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A1988BFE-F58E-46A7-9490-9B7FB61C0B55}"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54535920"/>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765950" y="6375679"/>
            <a:ext cx="1232456" cy="348462"/>
          </a:xfrm>
        </p:spPr>
        <p:txBody>
          <a:bodyPr/>
          <a:lstStyle/>
          <a:p>
            <a:fld id="{256F72A8-2610-4B6E-9AC0-06AB52438309}" type="datetime1">
              <a:rPr lang="en-US" smtClean="0"/>
              <a:t>5/5/2019</a:t>
            </a:fld>
            <a:endParaRPr lang="en-US"/>
          </a:p>
        </p:txBody>
      </p:sp>
      <p:sp>
        <p:nvSpPr>
          <p:cNvPr id="6" name="Footer Placeholder 5"/>
          <p:cNvSpPr>
            <a:spLocks noGrp="1"/>
          </p:cNvSpPr>
          <p:nvPr>
            <p:ph type="ftr" sz="quarter" idx="11"/>
          </p:nvPr>
        </p:nvSpPr>
        <p:spPr>
          <a:xfrm>
            <a:off x="2103621" y="6375679"/>
            <a:ext cx="3482178" cy="345796"/>
          </a:xfrm>
        </p:spPr>
        <p:txBody>
          <a:bodyPr/>
          <a:lstStyle/>
          <a:p>
            <a:r>
              <a:rPr lang="en-US" smtClean="0"/>
              <a:t>Page</a:t>
            </a:r>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A1988BFE-F58E-46A7-9490-9B7FB61C0B55}" type="slidenum">
              <a:rPr lang="en-US" smtClean="0"/>
              <a:t>‹#›</a:t>
            </a:fld>
            <a:endParaRPr lang="en-US"/>
          </a:p>
        </p:txBody>
      </p:sp>
    </p:spTree>
    <p:extLst>
      <p:ext uri="{BB962C8B-B14F-4D97-AF65-F5344CB8AC3E}">
        <p14:creationId xmlns:p14="http://schemas.microsoft.com/office/powerpoint/2010/main" val="552969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D111D054-E90C-4DF2-97E9-6CB48B5DF944}" type="datetime1">
              <a:rPr lang="en-US" smtClean="0"/>
              <a:t>5/5/2019</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r>
              <a:rPr lang="en-US" smtClean="0"/>
              <a:t>Page</a:t>
            </a:r>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A1988BFE-F58E-46A7-9490-9B7FB61C0B55}"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23197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Association_football" TargetMode="External"/><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hyperlink" Target="https://en.wikipedia.org/wiki/FIFA" TargetMode="External"/><Relationship Id="rId4" Type="http://schemas.openxmlformats.org/officeDocument/2006/relationships/hyperlink" Target="https://en.wikipedia.org/wiki/List_of_men's_national_association_football_teams"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France_national_football_team" TargetMode="External"/><Relationship Id="rId3" Type="http://schemas.openxmlformats.org/officeDocument/2006/relationships/hyperlink" Target="https://en.wikipedia.org/wiki/Association_football" TargetMode="External"/><Relationship Id="rId7" Type="http://schemas.openxmlformats.org/officeDocument/2006/relationships/hyperlink" Target="https://en.wikipedia.org/wiki/World_War_II" TargetMode="External"/><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hyperlink" Target="https://en.wikipedia.org/wiki/1930_FIFA_World_Cup" TargetMode="External"/><Relationship Id="rId5" Type="http://schemas.openxmlformats.org/officeDocument/2006/relationships/hyperlink" Target="https://en.wikipedia.org/wiki/FIFA" TargetMode="External"/><Relationship Id="rId4" Type="http://schemas.openxmlformats.org/officeDocument/2006/relationships/hyperlink" Target="https://en.wikipedia.org/wiki/List_of_men's_national_association_football_teams" TargetMode="External"/><Relationship Id="rId9" Type="http://schemas.openxmlformats.org/officeDocument/2006/relationships/hyperlink" Target="https://en.wikipedia.org/wiki/2018_FIFA_World_Cup"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matplotlib.or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1669849"/>
          </a:xfrm>
          <a:solidFill>
            <a:schemeClr val="bg1">
              <a:alpha val="60000"/>
            </a:schemeClr>
          </a:solidFill>
        </p:spPr>
        <p:txBody>
          <a:bodyPr>
            <a:noAutofit/>
          </a:bodyPr>
          <a:lstStyle/>
          <a:p>
            <a:r>
              <a:rPr lang="en-US" sz="40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FIFA Player Performance Analyzing</a:t>
            </a:r>
          </a:p>
        </p:txBody>
      </p:sp>
      <p:sp>
        <p:nvSpPr>
          <p:cNvPr id="3" name="Subtitle 2"/>
          <p:cNvSpPr>
            <a:spLocks noGrp="1"/>
          </p:cNvSpPr>
          <p:nvPr>
            <p:ph type="subTitle" idx="1"/>
          </p:nvPr>
        </p:nvSpPr>
        <p:spPr>
          <a:xfrm>
            <a:off x="0" y="5473073"/>
            <a:ext cx="12192000" cy="816176"/>
          </a:xfrm>
          <a:solidFill>
            <a:schemeClr val="bg1">
              <a:alpha val="73000"/>
            </a:schemeClr>
          </a:solidFill>
        </p:spPr>
        <p:txBody>
          <a:bodyPr>
            <a:normAutofit/>
          </a:bodyPr>
          <a:lstStyle/>
          <a:p>
            <a:r>
              <a:rPr lang="en-US" sz="20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BY </a:t>
            </a:r>
            <a:r>
              <a:rPr lang="en-US"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PARESHKUMAR SHARMA (185223693104)</a:t>
            </a:r>
            <a:endPar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r>
              <a:rPr lang="en-US"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DATA SCIENCE PROJECT (PYTHON)</a:t>
            </a:r>
            <a:endParaRPr lang="en-US"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Slide Number Placeholder 3"/>
          <p:cNvSpPr>
            <a:spLocks noGrp="1"/>
          </p:cNvSpPr>
          <p:nvPr>
            <p:ph type="sldNum" sz="quarter" idx="12"/>
          </p:nvPr>
        </p:nvSpPr>
        <p:spPr/>
        <p:txBody>
          <a:bodyPr/>
          <a:lstStyle/>
          <a:p>
            <a:fld id="{A1988BFE-F58E-46A7-9490-9B7FB61C0B55}" type="slidenum">
              <a:rPr lang="en-US" smtClean="0"/>
              <a:t>1</a:t>
            </a:fld>
            <a:endParaRPr lang="en-US"/>
          </a:p>
        </p:txBody>
      </p:sp>
    </p:spTree>
    <p:extLst>
      <p:ext uri="{BB962C8B-B14F-4D97-AF65-F5344CB8AC3E}">
        <p14:creationId xmlns:p14="http://schemas.microsoft.com/office/powerpoint/2010/main" val="39511833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Swarm Graph – </a:t>
            </a:r>
            <a:r>
              <a:rPr lang="en-US" dirty="0"/>
              <a:t>Position and Finishing</a:t>
            </a:r>
          </a:p>
        </p:txBody>
      </p:sp>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9080" t="9435" r="8560" b="2447"/>
          <a:stretch/>
        </p:blipFill>
        <p:spPr>
          <a:xfrm>
            <a:off x="1251678" y="1981043"/>
            <a:ext cx="7515225" cy="4116659"/>
          </a:xfrm>
          <a:blipFill>
            <a:blip r:embed="rId3"/>
            <a:stretch>
              <a:fillRect l="-1400795" t="-445408" r="9" b="-444220"/>
            </a:stretch>
          </a:blipFill>
        </p:spPr>
      </p:pic>
      <p:sp>
        <p:nvSpPr>
          <p:cNvPr id="4" name="Slide Number Placeholder 3"/>
          <p:cNvSpPr>
            <a:spLocks noGrp="1"/>
          </p:cNvSpPr>
          <p:nvPr>
            <p:ph type="sldNum" sz="quarter" idx="12"/>
          </p:nvPr>
        </p:nvSpPr>
        <p:spPr/>
        <p:txBody>
          <a:bodyPr/>
          <a:lstStyle/>
          <a:p>
            <a:fld id="{A1988BFE-F58E-46A7-9490-9B7FB61C0B55}" type="slidenum">
              <a:rPr lang="en-US" smtClean="0"/>
              <a:t>10</a:t>
            </a:fld>
            <a:endParaRPr lang="en-US"/>
          </a:p>
        </p:txBody>
      </p:sp>
      <p:sp>
        <p:nvSpPr>
          <p:cNvPr id="6" name="TextBox 5"/>
          <p:cNvSpPr txBox="1"/>
          <p:nvPr/>
        </p:nvSpPr>
        <p:spPr>
          <a:xfrm>
            <a:off x="8858249" y="2607942"/>
            <a:ext cx="2924175" cy="2153731"/>
          </a:xfrm>
          <a:prstGeom prst="rect">
            <a:avLst/>
          </a:prstGeom>
          <a:noFill/>
        </p:spPr>
        <p:txBody>
          <a:bodyPr wrap="square" rtlCol="0">
            <a:spAutoFit/>
          </a:bodyPr>
          <a:lstStyle/>
          <a:p>
            <a:pPr algn="just">
              <a:lnSpc>
                <a:spcPct val="107000"/>
              </a:lnSpc>
              <a:spcAft>
                <a:spcPts val="800"/>
              </a:spcAft>
            </a:pPr>
            <a:r>
              <a:rPr lang="en-US" dirty="0" smtClean="0">
                <a:latin typeface="Calibri" panose="020F0502020204030204" pitchFamily="34" charset="0"/>
                <a:ea typeface="Calibri" panose="020F0502020204030204" pitchFamily="34" charset="0"/>
                <a:cs typeface="Mangal" panose="02040503050203030202" pitchFamily="18" charset="0"/>
              </a:rPr>
              <a:t>This </a:t>
            </a:r>
            <a:r>
              <a:rPr lang="en-US" dirty="0">
                <a:latin typeface="Calibri" panose="020F0502020204030204" pitchFamily="34" charset="0"/>
                <a:ea typeface="Calibri" panose="020F0502020204030204" pitchFamily="34" charset="0"/>
                <a:cs typeface="Mangal" panose="02040503050203030202" pitchFamily="18" charset="0"/>
              </a:rPr>
              <a:t>graph shows that at left back position, maximum players are with left foot. ST position having righty players which are brilliant in finishing. All right forward players are good in finishing.</a:t>
            </a:r>
            <a:endParaRPr lang="en-US"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4097674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Factor Plots – </a:t>
            </a:r>
            <a:r>
              <a:rPr lang="en-US" sz="3100" dirty="0"/>
              <a:t>Wage Diff. of Weak Foot, Skill Move and International Reputation</a:t>
            </a:r>
            <a:endParaRPr lang="en-US" dirty="0"/>
          </a:p>
        </p:txBody>
      </p:sp>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7907" t="9564" r="8746" b="4926"/>
          <a:stretch/>
        </p:blipFill>
        <p:spPr>
          <a:xfrm>
            <a:off x="1251678" y="1783079"/>
            <a:ext cx="7848276" cy="4122421"/>
          </a:xfrm>
        </p:spPr>
      </p:pic>
      <p:sp>
        <p:nvSpPr>
          <p:cNvPr id="4" name="Slide Number Placeholder 3"/>
          <p:cNvSpPr>
            <a:spLocks noGrp="1"/>
          </p:cNvSpPr>
          <p:nvPr>
            <p:ph type="sldNum" sz="quarter" idx="12"/>
          </p:nvPr>
        </p:nvSpPr>
        <p:spPr/>
        <p:txBody>
          <a:bodyPr/>
          <a:lstStyle/>
          <a:p>
            <a:fld id="{A1988BFE-F58E-46A7-9490-9B7FB61C0B55}" type="slidenum">
              <a:rPr lang="en-US" smtClean="0"/>
              <a:t>11</a:t>
            </a:fld>
            <a:endParaRPr lang="en-US"/>
          </a:p>
        </p:txBody>
      </p:sp>
      <p:sp>
        <p:nvSpPr>
          <p:cNvPr id="6" name="TextBox 5"/>
          <p:cNvSpPr txBox="1"/>
          <p:nvPr/>
        </p:nvSpPr>
        <p:spPr>
          <a:xfrm>
            <a:off x="9098665" y="1874517"/>
            <a:ext cx="2750435" cy="2463238"/>
          </a:xfrm>
          <a:prstGeom prst="rect">
            <a:avLst/>
          </a:prstGeom>
          <a:noFill/>
        </p:spPr>
        <p:txBody>
          <a:bodyPr wrap="square" rtlCol="0">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Mangal" panose="02040503050203030202" pitchFamily="18" charset="0"/>
              </a:rPr>
              <a:t>The relation of wage is depend on International Reputation of player, but at the level </a:t>
            </a:r>
            <a:r>
              <a:rPr lang="en-US" dirty="0" smtClean="0">
                <a:latin typeface="Calibri" panose="020F0502020204030204" pitchFamily="34" charset="0"/>
                <a:ea typeface="Calibri" panose="020F0502020204030204" pitchFamily="34" charset="0"/>
                <a:cs typeface="Mangal" panose="02040503050203030202" pitchFamily="18" charset="0"/>
              </a:rPr>
              <a:t>5, </a:t>
            </a:r>
            <a:r>
              <a:rPr lang="en-US" dirty="0">
                <a:latin typeface="Calibri" panose="020F0502020204030204" pitchFamily="34" charset="0"/>
                <a:ea typeface="Calibri" panose="020F0502020204030204" pitchFamily="34" charset="0"/>
                <a:cs typeface="Mangal" panose="02040503050203030202" pitchFamily="18" charset="0"/>
              </a:rPr>
              <a:t>weak foot, skill </a:t>
            </a:r>
            <a:r>
              <a:rPr lang="en-US" dirty="0" smtClean="0">
                <a:latin typeface="Calibri" panose="020F0502020204030204" pitchFamily="34" charset="0"/>
                <a:ea typeface="Calibri" panose="020F0502020204030204" pitchFamily="34" charset="0"/>
                <a:cs typeface="Mangal" panose="02040503050203030202" pitchFamily="18" charset="0"/>
              </a:rPr>
              <a:t>moves </a:t>
            </a:r>
            <a:r>
              <a:rPr lang="en-US" dirty="0">
                <a:latin typeface="Calibri" panose="020F0502020204030204" pitchFamily="34" charset="0"/>
                <a:ea typeface="Calibri" panose="020F0502020204030204" pitchFamily="34" charset="0"/>
                <a:cs typeface="Mangal" panose="02040503050203030202" pitchFamily="18" charset="0"/>
              </a:rPr>
              <a:t>and </a:t>
            </a:r>
            <a:r>
              <a:rPr lang="en-US" dirty="0" smtClean="0">
                <a:latin typeface="Calibri" panose="020F0502020204030204" pitchFamily="34" charset="0"/>
                <a:ea typeface="Calibri" panose="020F0502020204030204" pitchFamily="34" charset="0"/>
                <a:cs typeface="Mangal" panose="02040503050203030202" pitchFamily="18" charset="0"/>
              </a:rPr>
              <a:t>international reputation </a:t>
            </a:r>
            <a:r>
              <a:rPr lang="en-US" dirty="0">
                <a:latin typeface="Calibri" panose="020F0502020204030204" pitchFamily="34" charset="0"/>
                <a:ea typeface="Calibri" panose="020F0502020204030204" pitchFamily="34" charset="0"/>
                <a:cs typeface="Mangal" panose="02040503050203030202" pitchFamily="18" charset="0"/>
              </a:rPr>
              <a:t>having very large amount of difference in wage.</a:t>
            </a:r>
            <a:endParaRPr lang="en-US" sz="14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87126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a:xfrm>
            <a:off x="1009650" y="1128451"/>
            <a:ext cx="10420350" cy="5593024"/>
          </a:xfrm>
        </p:spPr>
        <p:txBody>
          <a:bodyPr>
            <a:noAutofit/>
          </a:bodyPr>
          <a:lstStyle/>
          <a:p>
            <a:pPr lvl="0" algn="just"/>
            <a:r>
              <a:rPr lang="en-US" sz="1400" dirty="0"/>
              <a:t>Total 18207 players, 48 players with unknown preferred foot, more than 76% of player are Right preferred foot.</a:t>
            </a:r>
            <a:endParaRPr lang="en-US" sz="1600" dirty="0"/>
          </a:p>
          <a:p>
            <a:pPr lvl="0" algn="just"/>
            <a:r>
              <a:rPr lang="en-US" sz="1400" dirty="0"/>
              <a:t>There are 651 clubs in Fifa 19 but yet 241 players are not member of any club.</a:t>
            </a:r>
            <a:endParaRPr lang="en-US" sz="1600" dirty="0"/>
          </a:p>
          <a:p>
            <a:pPr lvl="0" algn="just"/>
            <a:r>
              <a:rPr lang="en-US" sz="1400" dirty="0"/>
              <a:t>The age range of player is between 16 and 45, most of the player are in age class 20 to 30.</a:t>
            </a:r>
            <a:endParaRPr lang="en-US" sz="1600" dirty="0"/>
          </a:p>
          <a:p>
            <a:pPr lvl="0" algn="just"/>
            <a:r>
              <a:rPr lang="en-US" sz="1400" dirty="0"/>
              <a:t>Total 164 nation's player are part of Fifa 19. The nation England, Germany, Spain are nation from maximum player are in Fifa 19, and Fiji, Nicaragua, Namibia are nation from minimum player are in Fifa 19. The maximum wage is paid by Spain, England and Brazil to their players. England having maximum clubs in Fifa. Portugal is having world’s best player Ronaldo.</a:t>
            </a:r>
            <a:endParaRPr lang="en-US" sz="1600" dirty="0"/>
          </a:p>
          <a:p>
            <a:pPr lvl="0" algn="just"/>
            <a:r>
              <a:rPr lang="en-US" sz="1400" dirty="0"/>
              <a:t>Total 651 clubs are there from them minimum player count in club is 18 and maximum is 33 players. Maximum clubs having 28 players. If we see performance of club players Juveture is at 1st then it is Napoli, Inter, and Real Madrid. In Wage of player Real Madrid is at 1st then Barcelona, in investment vs performance of club Juveture is very smart. From all players in Fifa 1.32 % players which is near about 241 players haven't joined any club.</a:t>
            </a:r>
            <a:endParaRPr lang="en-US" sz="1600" dirty="0"/>
          </a:p>
          <a:p>
            <a:pPr lvl="0" algn="just"/>
            <a:r>
              <a:rPr lang="en-US" sz="1400" dirty="0"/>
              <a:t>Total wage paid to all players is 177.1 Million Euros, in wage and performance L. Messi having similar performance to C. Ronaldo but L. Messi taking more wage then C. Ronaldo.</a:t>
            </a:r>
            <a:endParaRPr lang="en-US" sz="1600" dirty="0"/>
          </a:p>
          <a:p>
            <a:pPr lvl="0" algn="just"/>
            <a:r>
              <a:rPr lang="en-US" sz="1400" dirty="0"/>
              <a:t>Skill Moves, maximum players having rating 2 and rating 3, Brazil and Spain having top skilled players. In clubs Liverpool, Lazio, Borussia Dortmund having most skilled players.</a:t>
            </a:r>
            <a:endParaRPr lang="en-US" sz="1600" dirty="0"/>
          </a:p>
          <a:p>
            <a:pPr lvl="0" algn="just"/>
            <a:r>
              <a:rPr lang="en-US" sz="1400" dirty="0"/>
              <a:t>Most skilled nation in average of Skill Move is United Arab Emirates, Libya, </a:t>
            </a:r>
            <a:r>
              <a:rPr lang="en-US" sz="1400" dirty="0" smtClean="0"/>
              <a:t>Bermuda </a:t>
            </a:r>
            <a:r>
              <a:rPr lang="en-US" sz="1400" dirty="0"/>
              <a:t>and so on. Most poor skilled player are from Belize, Oman and then </a:t>
            </a:r>
            <a:r>
              <a:rPr lang="en-US" sz="1400" dirty="0" smtClean="0"/>
              <a:t>Guatemala </a:t>
            </a:r>
            <a:r>
              <a:rPr lang="en-US" sz="1400" dirty="0"/>
              <a:t>nation. Most poor in skill moves are player who haven't joined any club. 47 % players have rating 2 and 36 % players have rating 3 the improvement needed for them.</a:t>
            </a:r>
            <a:endParaRPr lang="en-US" sz="1600" dirty="0"/>
          </a:p>
          <a:p>
            <a:pPr lvl="0" algn="just"/>
            <a:r>
              <a:rPr lang="en-US" sz="1400" dirty="0"/>
              <a:t>Face, only 9 % near about 1.6k players have real face other have no real face.</a:t>
            </a:r>
            <a:endParaRPr lang="en-US" sz="1600" dirty="0"/>
          </a:p>
          <a:p>
            <a:pPr lvl="0" algn="just"/>
            <a:r>
              <a:rPr lang="en-US" sz="1400" dirty="0"/>
              <a:t>Body Type, Maximum player having normal body and very less players have stocky body type</a:t>
            </a:r>
            <a:r>
              <a:rPr lang="en-US" sz="1400" dirty="0" smtClean="0"/>
              <a:t>.</a:t>
            </a:r>
            <a:endParaRPr lang="en-US" sz="1400" dirty="0"/>
          </a:p>
          <a:p>
            <a:pPr algn="just"/>
            <a:endParaRPr lang="en-US" sz="1400" dirty="0"/>
          </a:p>
        </p:txBody>
      </p:sp>
      <p:sp>
        <p:nvSpPr>
          <p:cNvPr id="4" name="Slide Number Placeholder 3"/>
          <p:cNvSpPr>
            <a:spLocks noGrp="1"/>
          </p:cNvSpPr>
          <p:nvPr>
            <p:ph type="sldNum" sz="quarter" idx="12"/>
          </p:nvPr>
        </p:nvSpPr>
        <p:spPr/>
        <p:txBody>
          <a:bodyPr/>
          <a:lstStyle/>
          <a:p>
            <a:fld id="{A1988BFE-F58E-46A7-9490-9B7FB61C0B55}" type="slidenum">
              <a:rPr lang="en-US" smtClean="0"/>
              <a:t>12</a:t>
            </a:fld>
            <a:endParaRPr lang="en-US"/>
          </a:p>
        </p:txBody>
      </p:sp>
    </p:spTree>
    <p:extLst>
      <p:ext uri="{BB962C8B-B14F-4D97-AF65-F5344CB8AC3E}">
        <p14:creationId xmlns:p14="http://schemas.microsoft.com/office/powerpoint/2010/main" val="31708389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71475"/>
            <a:ext cx="10515600" cy="5805488"/>
          </a:xfrm>
        </p:spPr>
        <p:txBody>
          <a:bodyPr>
            <a:normAutofit fontScale="85000" lnSpcReduction="10000"/>
          </a:bodyPr>
          <a:lstStyle/>
          <a:p>
            <a:pPr lvl="0" algn="just"/>
            <a:r>
              <a:rPr lang="en-US" dirty="0"/>
              <a:t>Positions, Total 27 different positions are there and maximum players playing at ST position, then GK and CB. Maximum wage is paid to ST positioned players near about 20M Euros.</a:t>
            </a:r>
            <a:endParaRPr lang="en-US" sz="2400" dirty="0"/>
          </a:p>
          <a:p>
            <a:pPr lvl="0" algn="just"/>
            <a:r>
              <a:rPr lang="en-US" dirty="0"/>
              <a:t>Jersey Number, There are 1 to 99 Available jersey number players, and if we see number of players maximum player are having number 8, after 40 number very less players are there.</a:t>
            </a:r>
            <a:endParaRPr lang="en-US" sz="2400" dirty="0"/>
          </a:p>
          <a:p>
            <a:pPr lvl="0" algn="just"/>
            <a:r>
              <a:rPr lang="en-US" dirty="0"/>
              <a:t>Total loaned players in Fifa 19 are 1264 and they are from 341 different clubs.</a:t>
            </a:r>
            <a:endParaRPr lang="en-US" sz="2400" dirty="0"/>
          </a:p>
          <a:p>
            <a:pPr lvl="0" algn="just"/>
            <a:r>
              <a:rPr lang="en-US" dirty="0"/>
              <a:t>Atalanta club has loaned maximum players then after Sassuolo and then Juventus.</a:t>
            </a:r>
            <a:endParaRPr lang="en-US" sz="2400" dirty="0"/>
          </a:p>
          <a:p>
            <a:pPr lvl="0" algn="just"/>
            <a:r>
              <a:rPr lang="en-US" dirty="0"/>
              <a:t>Maximum player joined in 2018 and the ratio starts growing very increasingly from year 2013. It means the speedy rise of awareness of fifa is started from 2013. As a graph shows ogive curve, it possible that next year will create new record of player join in fifa.</a:t>
            </a:r>
            <a:endParaRPr lang="en-US" sz="2400" dirty="0"/>
          </a:p>
          <a:p>
            <a:pPr lvl="0" algn="just"/>
            <a:r>
              <a:rPr lang="en-US" dirty="0"/>
              <a:t>Contact Valid Till, a very large number of player’s contact is end in 2019 near about 5820 players, so in this year there will be very high demand of players, and if we see next that is 2021 which is second top demand year for players, and in previous year 2018 there was very less demand of players.</a:t>
            </a:r>
            <a:endParaRPr lang="en-US" sz="2400" dirty="0"/>
          </a:p>
          <a:p>
            <a:pPr lvl="0" algn="just"/>
            <a:r>
              <a:rPr lang="en-US" dirty="0"/>
              <a:t>Week foot details represents the average performance of player maximum players are with level 3 in week foot it is near to average.</a:t>
            </a:r>
            <a:endParaRPr lang="en-US" sz="2400" dirty="0"/>
          </a:p>
          <a:p>
            <a:pPr lvl="0" algn="just"/>
            <a:r>
              <a:rPr lang="en-US" dirty="0"/>
              <a:t>Maximum players age 20 – 26. Very less players of age 16 and range of 33-46. Maximum age of player in fifa is 45.</a:t>
            </a:r>
            <a:endParaRPr lang="en-US" sz="2400" dirty="0"/>
          </a:p>
          <a:p>
            <a:pPr lvl="0" algn="just"/>
            <a:r>
              <a:rPr lang="en-US" dirty="0"/>
              <a:t>In height players are in range of 5.1 to 6.9 (ft. in.) height. The height histogram graph shows highest number of player in fifa are in height class 5.10 to 5.28 or 6.00 to 6.18.</a:t>
            </a:r>
            <a:endParaRPr lang="en-US" sz="2400" dirty="0"/>
          </a:p>
          <a:p>
            <a:pPr lvl="0" algn="just"/>
            <a:r>
              <a:rPr lang="en-US" dirty="0"/>
              <a:t>Weight, min is 110lbs and max is 243lbs. A histogram shows maximum players having weight class 136.6 to 189.8.</a:t>
            </a:r>
            <a:endParaRPr lang="en-US" sz="2400" dirty="0"/>
          </a:p>
          <a:p>
            <a:pPr lvl="0" algn="just"/>
            <a:endParaRPr lang="en-US" dirty="0"/>
          </a:p>
        </p:txBody>
      </p:sp>
      <p:sp>
        <p:nvSpPr>
          <p:cNvPr id="4" name="Slide Number Placeholder 3"/>
          <p:cNvSpPr>
            <a:spLocks noGrp="1"/>
          </p:cNvSpPr>
          <p:nvPr>
            <p:ph type="sldNum" sz="quarter" idx="12"/>
          </p:nvPr>
        </p:nvSpPr>
        <p:spPr/>
        <p:txBody>
          <a:bodyPr/>
          <a:lstStyle/>
          <a:p>
            <a:fld id="{A1988BFE-F58E-46A7-9490-9B7FB61C0B55}" type="slidenum">
              <a:rPr lang="en-US" smtClean="0"/>
              <a:t>13</a:t>
            </a:fld>
            <a:endParaRPr lang="en-US"/>
          </a:p>
        </p:txBody>
      </p:sp>
    </p:spTree>
    <p:extLst>
      <p:ext uri="{BB962C8B-B14F-4D97-AF65-F5344CB8AC3E}">
        <p14:creationId xmlns:p14="http://schemas.microsoft.com/office/powerpoint/2010/main" val="12894954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pPr algn="ctr"/>
            <a:r>
              <a:rPr lang="en-US" dirty="0" smtClean="0"/>
              <a:t>Bibliography</a:t>
            </a:r>
            <a:endParaRPr lang="en-US" dirty="0"/>
          </a:p>
        </p:txBody>
      </p:sp>
      <p:sp>
        <p:nvSpPr>
          <p:cNvPr id="3" name="Content Placeholder 2"/>
          <p:cNvSpPr>
            <a:spLocks noGrp="1"/>
          </p:cNvSpPr>
          <p:nvPr>
            <p:ph idx="1"/>
          </p:nvPr>
        </p:nvSpPr>
        <p:spPr>
          <a:xfrm>
            <a:off x="1251678" y="1874517"/>
            <a:ext cx="10178322" cy="3593591"/>
          </a:xfrm>
        </p:spPr>
        <p:txBody>
          <a:bodyPr>
            <a:normAutofit lnSpcReduction="10000"/>
          </a:bodyPr>
          <a:lstStyle/>
          <a:p>
            <a:pPr algn="just"/>
            <a:r>
              <a:rPr lang="en-US" b="1" dirty="0">
                <a:solidFill>
                  <a:schemeClr val="tx1"/>
                </a:solidFill>
              </a:rPr>
              <a:t>Kaggle.com</a:t>
            </a:r>
            <a:endParaRPr lang="en-US" dirty="0">
              <a:solidFill>
                <a:schemeClr val="tx1"/>
              </a:solidFill>
            </a:endParaRPr>
          </a:p>
          <a:p>
            <a:pPr lvl="1" algn="just"/>
            <a:r>
              <a:rPr lang="en-US" dirty="0" smtClean="0">
                <a:solidFill>
                  <a:schemeClr val="tx1"/>
                </a:solidFill>
              </a:rPr>
              <a:t>For </a:t>
            </a:r>
            <a:r>
              <a:rPr lang="en-US" dirty="0">
                <a:solidFill>
                  <a:schemeClr val="tx1"/>
                </a:solidFill>
              </a:rPr>
              <a:t>finding, downloading and support of Dataset.</a:t>
            </a:r>
          </a:p>
          <a:p>
            <a:pPr algn="just"/>
            <a:r>
              <a:rPr lang="en-US" b="1" dirty="0">
                <a:solidFill>
                  <a:schemeClr val="tx1"/>
                </a:solidFill>
              </a:rPr>
              <a:t>proz.com/</a:t>
            </a:r>
            <a:r>
              <a:rPr lang="en-US" b="1" dirty="0" err="1">
                <a:solidFill>
                  <a:schemeClr val="tx1"/>
                </a:solidFill>
              </a:rPr>
              <a:t>kudoz</a:t>
            </a:r>
            <a:r>
              <a:rPr lang="en-US" b="1" dirty="0">
                <a:solidFill>
                  <a:schemeClr val="tx1"/>
                </a:solidFill>
              </a:rPr>
              <a:t>/</a:t>
            </a:r>
            <a:r>
              <a:rPr lang="en-US" b="1" dirty="0" err="1">
                <a:solidFill>
                  <a:schemeClr val="tx1"/>
                </a:solidFill>
              </a:rPr>
              <a:t>english</a:t>
            </a:r>
            <a:r>
              <a:rPr lang="en-US" b="1" dirty="0">
                <a:solidFill>
                  <a:schemeClr val="tx1"/>
                </a:solidFill>
              </a:rPr>
              <a:t>-to-</a:t>
            </a:r>
            <a:r>
              <a:rPr lang="en-US" b="1" dirty="0" err="1">
                <a:solidFill>
                  <a:schemeClr val="tx1"/>
                </a:solidFill>
              </a:rPr>
              <a:t>french</a:t>
            </a:r>
            <a:r>
              <a:rPr lang="en-US" b="1" dirty="0">
                <a:solidFill>
                  <a:schemeClr val="tx1"/>
                </a:solidFill>
              </a:rPr>
              <a:t>/sports-fitness-recreation/695698-list-of-abbreviations-football-positions.html</a:t>
            </a:r>
            <a:endParaRPr lang="en-US" dirty="0">
              <a:solidFill>
                <a:schemeClr val="tx1"/>
              </a:solidFill>
            </a:endParaRPr>
          </a:p>
          <a:p>
            <a:pPr lvl="1" algn="just"/>
            <a:r>
              <a:rPr lang="en-US" dirty="0" smtClean="0">
                <a:solidFill>
                  <a:schemeClr val="tx1"/>
                </a:solidFill>
              </a:rPr>
              <a:t>For </a:t>
            </a:r>
            <a:r>
              <a:rPr lang="en-US" dirty="0">
                <a:solidFill>
                  <a:schemeClr val="tx1"/>
                </a:solidFill>
              </a:rPr>
              <a:t>finding the information of different position abbreviation of football.</a:t>
            </a:r>
          </a:p>
          <a:p>
            <a:pPr algn="just"/>
            <a:r>
              <a:rPr lang="en-US" b="1" dirty="0">
                <a:solidFill>
                  <a:schemeClr val="tx1"/>
                </a:solidFill>
              </a:rPr>
              <a:t>Wikipedia.com</a:t>
            </a:r>
            <a:endParaRPr lang="en-US" dirty="0">
              <a:solidFill>
                <a:schemeClr val="tx1"/>
              </a:solidFill>
            </a:endParaRPr>
          </a:p>
          <a:p>
            <a:pPr lvl="1" algn="just"/>
            <a:r>
              <a:rPr lang="en-US" dirty="0" smtClean="0">
                <a:solidFill>
                  <a:schemeClr val="tx1"/>
                </a:solidFill>
              </a:rPr>
              <a:t>Information </a:t>
            </a:r>
            <a:r>
              <a:rPr lang="en-US" dirty="0">
                <a:solidFill>
                  <a:schemeClr val="tx1"/>
                </a:solidFill>
              </a:rPr>
              <a:t>about Fifa.</a:t>
            </a:r>
          </a:p>
          <a:p>
            <a:pPr algn="just"/>
            <a:r>
              <a:rPr lang="en-US" b="1" dirty="0">
                <a:solidFill>
                  <a:schemeClr val="tx1"/>
                </a:solidFill>
              </a:rPr>
              <a:t>lfd.uci.edu/~</a:t>
            </a:r>
            <a:r>
              <a:rPr lang="en-US" b="1" dirty="0" err="1">
                <a:solidFill>
                  <a:schemeClr val="tx1"/>
                </a:solidFill>
              </a:rPr>
              <a:t>gohlke</a:t>
            </a:r>
            <a:r>
              <a:rPr lang="en-US" b="1" dirty="0">
                <a:solidFill>
                  <a:schemeClr val="tx1"/>
                </a:solidFill>
              </a:rPr>
              <a:t>/</a:t>
            </a:r>
            <a:r>
              <a:rPr lang="en-US" b="1" dirty="0" err="1">
                <a:solidFill>
                  <a:schemeClr val="tx1"/>
                </a:solidFill>
              </a:rPr>
              <a:t>pythonlibs</a:t>
            </a:r>
            <a:r>
              <a:rPr lang="en-US" b="1" dirty="0">
                <a:solidFill>
                  <a:schemeClr val="tx1"/>
                </a:solidFill>
              </a:rPr>
              <a:t>/</a:t>
            </a:r>
            <a:endParaRPr lang="en-US" dirty="0">
              <a:solidFill>
                <a:schemeClr val="tx1"/>
              </a:solidFill>
            </a:endParaRPr>
          </a:p>
          <a:p>
            <a:pPr lvl="1" algn="just"/>
            <a:r>
              <a:rPr lang="en-US" dirty="0" smtClean="0">
                <a:solidFill>
                  <a:schemeClr val="tx1"/>
                </a:solidFill>
              </a:rPr>
              <a:t>For </a:t>
            </a:r>
            <a:r>
              <a:rPr lang="en-US" dirty="0">
                <a:solidFill>
                  <a:schemeClr val="tx1"/>
                </a:solidFill>
              </a:rPr>
              <a:t>downloading python modules</a:t>
            </a:r>
            <a:r>
              <a:rPr lang="en-US" dirty="0" smtClean="0">
                <a:solidFill>
                  <a:schemeClr val="tx1"/>
                </a:solidFill>
              </a:rPr>
              <a:t>.</a:t>
            </a:r>
            <a:endParaRPr lang="en-US" dirty="0">
              <a:solidFill>
                <a:schemeClr val="tx1"/>
              </a:solidFill>
            </a:endParaRPr>
          </a:p>
        </p:txBody>
      </p:sp>
      <p:sp>
        <p:nvSpPr>
          <p:cNvPr id="4" name="Slide Number Placeholder 3"/>
          <p:cNvSpPr>
            <a:spLocks noGrp="1"/>
          </p:cNvSpPr>
          <p:nvPr>
            <p:ph type="sldNum" sz="quarter" idx="12"/>
          </p:nvPr>
        </p:nvSpPr>
        <p:spPr/>
        <p:txBody>
          <a:bodyPr/>
          <a:lstStyle/>
          <a:p>
            <a:fld id="{A1988BFE-F58E-46A7-9490-9B7FB61C0B55}" type="slidenum">
              <a:rPr lang="en-US" smtClean="0"/>
              <a:t>14</a:t>
            </a:fld>
            <a:endParaRPr lang="en-US"/>
          </a:p>
        </p:txBody>
      </p:sp>
    </p:spTree>
    <p:extLst>
      <p:ext uri="{BB962C8B-B14F-4D97-AF65-F5344CB8AC3E}">
        <p14:creationId xmlns:p14="http://schemas.microsoft.com/office/powerpoint/2010/main" val="29555045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583319"/>
            <a:ext cx="12192000" cy="1857465"/>
          </a:xfrm>
          <a:solidFill>
            <a:schemeClr val="bg2">
              <a:alpha val="67000"/>
            </a:schemeClr>
          </a:solidFill>
        </p:spPr>
        <p:txBody>
          <a:bodyPr anchor="ctr"/>
          <a:lstStyle/>
          <a:p>
            <a:pPr algn="ctr"/>
            <a:r>
              <a:rPr lang="en-US" dirty="0" smtClean="0"/>
              <a:t>Thank you</a:t>
            </a:r>
            <a:endParaRPr lang="en-US" dirty="0"/>
          </a:p>
        </p:txBody>
      </p:sp>
      <p:sp>
        <p:nvSpPr>
          <p:cNvPr id="4" name="Slide Number Placeholder 3"/>
          <p:cNvSpPr>
            <a:spLocks noGrp="1"/>
          </p:cNvSpPr>
          <p:nvPr>
            <p:ph type="sldNum" sz="quarter" idx="12"/>
          </p:nvPr>
        </p:nvSpPr>
        <p:spPr/>
        <p:txBody>
          <a:bodyPr/>
          <a:lstStyle/>
          <a:p>
            <a:fld id="{A1988BFE-F58E-46A7-9490-9B7FB61C0B55}" type="slidenum">
              <a:rPr lang="en-US" smtClean="0"/>
              <a:t>15</a:t>
            </a:fld>
            <a:endParaRPr lang="en-US"/>
          </a:p>
        </p:txBody>
      </p:sp>
    </p:spTree>
    <p:extLst>
      <p:ext uri="{BB962C8B-B14F-4D97-AF65-F5344CB8AC3E}">
        <p14:creationId xmlns:p14="http://schemas.microsoft.com/office/powerpoint/2010/main" val="27862192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5000" t="-15000" r="-15000" b="-1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55000"/>
            </a:schemeClr>
          </a:solidFill>
          <a:scene3d>
            <a:camera prst="orthographicFront"/>
            <a:lightRig rig="threePt" dir="t"/>
          </a:scene3d>
          <a:sp3d>
            <a:bevelT/>
          </a:sp3d>
        </p:spPr>
        <p:txBody>
          <a:bodyPr anchor="ctr"/>
          <a:lstStyle/>
          <a:p>
            <a:pPr algn="ctr"/>
            <a:r>
              <a:rPr lang="en-US" dirty="0" smtClean="0">
                <a:ln w="0"/>
                <a:effectLst>
                  <a:outerShdw blurRad="38100" dist="19050" dir="2700000" algn="tl" rotWithShape="0">
                    <a:schemeClr val="dk1">
                      <a:alpha val="40000"/>
                    </a:schemeClr>
                  </a:outerShdw>
                </a:effectLst>
              </a:rPr>
              <a:t>Introduction</a:t>
            </a:r>
            <a:endParaRPr lang="en-US" dirty="0">
              <a:ln w="0"/>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a:xfrm>
            <a:off x="1251678" y="2273300"/>
            <a:ext cx="10178322" cy="2917825"/>
          </a:xfrm>
          <a:solidFill>
            <a:schemeClr val="bg1">
              <a:alpha val="55000"/>
            </a:schemeClr>
          </a:solidFill>
          <a:scene3d>
            <a:camera prst="orthographicFront"/>
            <a:lightRig rig="threePt" dir="t"/>
          </a:scene3d>
          <a:sp3d>
            <a:bevelT/>
          </a:sp3d>
        </p:spPr>
        <p:txBody>
          <a:bodyPr>
            <a:normAutofit fontScale="92500" lnSpcReduction="10000"/>
          </a:bodyPr>
          <a:lstStyle/>
          <a:p>
            <a:pPr algn="just"/>
            <a:r>
              <a:rPr lang="en-US" sz="2400" dirty="0">
                <a:ln w="0"/>
                <a:solidFill>
                  <a:schemeClr val="tx1"/>
                </a:solidFill>
                <a:effectLst>
                  <a:outerShdw blurRad="38100" dist="19050" dir="2700000" algn="tl" rotWithShape="0">
                    <a:schemeClr val="dk1">
                      <a:alpha val="40000"/>
                    </a:schemeClr>
                  </a:outerShdw>
                </a:effectLst>
              </a:rPr>
              <a:t>FIFA is an international </a:t>
            </a:r>
            <a:r>
              <a:rPr lang="en-US" sz="2400" dirty="0">
                <a:ln w="0"/>
                <a:solidFill>
                  <a:schemeClr val="tx1"/>
                </a:solidFill>
                <a:effectLst>
                  <a:outerShdw blurRad="38100" dist="19050" dir="2700000" algn="tl" rotWithShape="0">
                    <a:schemeClr val="dk1">
                      <a:alpha val="40000"/>
                    </a:schemeClr>
                  </a:outerShdw>
                </a:effectLst>
                <a:hlinkClick r:id="rId3" tooltip="Association football"/>
              </a:rPr>
              <a:t>association football</a:t>
            </a:r>
            <a:r>
              <a:rPr lang="en-US" sz="2400" dirty="0">
                <a:ln w="0"/>
                <a:solidFill>
                  <a:schemeClr val="tx1"/>
                </a:solidFill>
                <a:effectLst>
                  <a:outerShdw blurRad="38100" dist="19050" dir="2700000" algn="tl" rotWithShape="0">
                    <a:schemeClr val="dk1">
                      <a:alpha val="40000"/>
                    </a:schemeClr>
                  </a:outerShdw>
                </a:effectLst>
              </a:rPr>
              <a:t> competition contested by the senior </a:t>
            </a:r>
            <a:r>
              <a:rPr lang="en-US" sz="2400" dirty="0">
                <a:ln w="0"/>
                <a:solidFill>
                  <a:schemeClr val="tx1"/>
                </a:solidFill>
                <a:effectLst>
                  <a:outerShdw blurRad="38100" dist="19050" dir="2700000" algn="tl" rotWithShape="0">
                    <a:schemeClr val="dk1">
                      <a:alpha val="40000"/>
                    </a:schemeClr>
                  </a:outerShdw>
                </a:effectLst>
                <a:hlinkClick r:id="rId4" tooltip="List of men's national association football teams"/>
              </a:rPr>
              <a:t>men's national teams</a:t>
            </a:r>
            <a:r>
              <a:rPr lang="en-US" sz="2400" dirty="0">
                <a:ln w="0"/>
                <a:solidFill>
                  <a:schemeClr val="tx1"/>
                </a:solidFill>
                <a:effectLst>
                  <a:outerShdw blurRad="38100" dist="19050" dir="2700000" algn="tl" rotWithShape="0">
                    <a:schemeClr val="dk1">
                      <a:alpha val="40000"/>
                    </a:schemeClr>
                  </a:outerShdw>
                </a:effectLst>
              </a:rPr>
              <a:t> of the members of the Federation International de Football Association (</a:t>
            </a:r>
            <a:r>
              <a:rPr lang="en-US" sz="2400" dirty="0">
                <a:ln w="0"/>
                <a:solidFill>
                  <a:schemeClr val="tx1"/>
                </a:solidFill>
                <a:effectLst>
                  <a:outerShdw blurRad="38100" dist="19050" dir="2700000" algn="tl" rotWithShape="0">
                    <a:schemeClr val="dk1">
                      <a:alpha val="40000"/>
                    </a:schemeClr>
                  </a:outerShdw>
                </a:effectLst>
                <a:hlinkClick r:id="rId5" tooltip="FIFA"/>
              </a:rPr>
              <a:t>FIFA</a:t>
            </a:r>
            <a:r>
              <a:rPr lang="en-US" sz="2400" dirty="0">
                <a:ln w="0"/>
                <a:solidFill>
                  <a:schemeClr val="tx1"/>
                </a:solidFill>
                <a:effectLst>
                  <a:outerShdw blurRad="38100" dist="19050" dir="2700000" algn="tl" rotWithShape="0">
                    <a:schemeClr val="dk1">
                      <a:alpha val="40000"/>
                    </a:schemeClr>
                  </a:outerShdw>
                </a:effectLst>
              </a:rPr>
              <a:t>), the sport's global governing body</a:t>
            </a:r>
            <a:r>
              <a:rPr lang="en-US" sz="2400" dirty="0" smtClean="0">
                <a:ln w="0"/>
                <a:solidFill>
                  <a:schemeClr val="tx1"/>
                </a:solidFill>
                <a:effectLst>
                  <a:outerShdw blurRad="38100" dist="19050" dir="2700000" algn="tl" rotWithShape="0">
                    <a:schemeClr val="dk1">
                      <a:alpha val="40000"/>
                    </a:schemeClr>
                  </a:outerShdw>
                </a:effectLst>
              </a:rPr>
              <a:t>.</a:t>
            </a:r>
          </a:p>
          <a:p>
            <a:pPr algn="just"/>
            <a:r>
              <a:rPr lang="en-US" sz="2400" dirty="0">
                <a:ln w="0"/>
                <a:solidFill>
                  <a:schemeClr val="tx1"/>
                </a:solidFill>
                <a:effectLst>
                  <a:outerShdw blurRad="38100" dist="19050" dir="2700000" algn="tl" rotWithShape="0">
                    <a:schemeClr val="dk1">
                      <a:alpha val="40000"/>
                    </a:schemeClr>
                  </a:outerShdw>
                </a:effectLst>
              </a:rPr>
              <a:t>For this project I have selected FIFA 19 complete player dataset that contains all the player’s performance data. After detailed analysis this project, the extracted information will help the football team managers to improve their team performance. This performance is also takes important role to select any team or club or player for </a:t>
            </a:r>
            <a:r>
              <a:rPr lang="en-US" sz="2400" dirty="0" smtClean="0">
                <a:ln w="0"/>
                <a:solidFill>
                  <a:schemeClr val="tx1"/>
                </a:solidFill>
                <a:effectLst>
                  <a:outerShdw blurRad="38100" dist="19050" dir="2700000" algn="tl" rotWithShape="0">
                    <a:schemeClr val="dk1">
                      <a:alpha val="40000"/>
                    </a:schemeClr>
                  </a:outerShdw>
                </a:effectLst>
              </a:rPr>
              <a:t>the purpose of awarding </a:t>
            </a:r>
            <a:r>
              <a:rPr lang="en-US" sz="2400" dirty="0">
                <a:ln w="0"/>
                <a:solidFill>
                  <a:schemeClr val="tx1"/>
                </a:solidFill>
                <a:effectLst>
                  <a:outerShdw blurRad="38100" dist="19050" dir="2700000" algn="tl" rotWithShape="0">
                    <a:schemeClr val="dk1">
                      <a:alpha val="40000"/>
                    </a:schemeClr>
                  </a:outerShdw>
                </a:effectLst>
              </a:rPr>
              <a:t>cup or prizes</a:t>
            </a:r>
            <a:r>
              <a:rPr lang="en-US" sz="2400" dirty="0" smtClean="0">
                <a:ln w="0"/>
                <a:solidFill>
                  <a:schemeClr val="tx1"/>
                </a:solidFill>
                <a:effectLst>
                  <a:outerShdw blurRad="38100" dist="19050" dir="2700000" algn="tl" rotWithShape="0">
                    <a:schemeClr val="dk1">
                      <a:alpha val="40000"/>
                    </a:schemeClr>
                  </a:outerShdw>
                </a:effectLst>
              </a:rPr>
              <a:t>.</a:t>
            </a:r>
            <a:endParaRPr lang="en-US" sz="2400" dirty="0">
              <a:ln w="0"/>
              <a:solidFill>
                <a:schemeClr val="tx1"/>
              </a:solidFill>
              <a:effectLst>
                <a:outerShdw blurRad="38100" dist="19050" dir="2700000" algn="tl" rotWithShape="0">
                  <a:schemeClr val="dk1">
                    <a:alpha val="40000"/>
                  </a:schemeClr>
                </a:outerShdw>
              </a:effectLst>
            </a:endParaRPr>
          </a:p>
        </p:txBody>
      </p:sp>
      <p:sp>
        <p:nvSpPr>
          <p:cNvPr id="6" name="Slide Number Placeholder 5"/>
          <p:cNvSpPr>
            <a:spLocks noGrp="1"/>
          </p:cNvSpPr>
          <p:nvPr>
            <p:ph type="sldNum" sz="quarter" idx="12"/>
          </p:nvPr>
        </p:nvSpPr>
        <p:spPr/>
        <p:txBody>
          <a:bodyPr/>
          <a:lstStyle/>
          <a:p>
            <a:fld id="{A1988BFE-F58E-46A7-9490-9B7FB61C0B55}" type="slidenum">
              <a:rPr lang="en-US" smtClean="0"/>
              <a:t>2</a:t>
            </a:fld>
            <a:endParaRPr lang="en-US"/>
          </a:p>
        </p:txBody>
      </p:sp>
    </p:spTree>
    <p:extLst>
      <p:ext uri="{BB962C8B-B14F-4D97-AF65-F5344CB8AC3E}">
        <p14:creationId xmlns:p14="http://schemas.microsoft.com/office/powerpoint/2010/main" val="18167352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55000"/>
            </a:schemeClr>
          </a:solidFill>
          <a:scene3d>
            <a:camera prst="orthographicFront"/>
            <a:lightRig rig="threePt" dir="t"/>
          </a:scene3d>
          <a:sp3d>
            <a:bevelT/>
          </a:sp3d>
        </p:spPr>
        <p:txBody>
          <a:bodyPr anchor="ctr"/>
          <a:lstStyle/>
          <a:p>
            <a:pPr algn="ctr"/>
            <a:r>
              <a:rPr lang="en-US" b="1" dirty="0" smtClean="0">
                <a:effectLst>
                  <a:outerShdw blurRad="38100" dist="19050" dir="2700000" algn="tl">
                    <a:schemeClr val="dk1">
                      <a:alpha val="40000"/>
                    </a:schemeClr>
                  </a:outerShdw>
                </a:effectLst>
              </a:rPr>
              <a:t>Description</a:t>
            </a:r>
            <a:endParaRPr lang="en-US" dirty="0"/>
          </a:p>
        </p:txBody>
      </p:sp>
      <p:sp>
        <p:nvSpPr>
          <p:cNvPr id="3" name="Content Placeholder 2"/>
          <p:cNvSpPr>
            <a:spLocks noGrp="1"/>
          </p:cNvSpPr>
          <p:nvPr>
            <p:ph idx="1"/>
          </p:nvPr>
        </p:nvSpPr>
        <p:spPr>
          <a:xfrm>
            <a:off x="1251678" y="1825624"/>
            <a:ext cx="10178322" cy="4207531"/>
          </a:xfrm>
          <a:solidFill>
            <a:schemeClr val="bg1">
              <a:alpha val="55000"/>
            </a:schemeClr>
          </a:solidFill>
          <a:scene3d>
            <a:camera prst="orthographicFront"/>
            <a:lightRig rig="threePt" dir="t"/>
          </a:scene3d>
          <a:sp3d>
            <a:bevelT/>
          </a:sp3d>
        </p:spPr>
        <p:txBody>
          <a:bodyPr>
            <a:normAutofit fontScale="92500" lnSpcReduction="10000"/>
          </a:bodyPr>
          <a:lstStyle/>
          <a:p>
            <a:pPr algn="just"/>
            <a:r>
              <a:rPr lang="en-US" sz="2400" dirty="0">
                <a:solidFill>
                  <a:schemeClr val="tx1"/>
                </a:solidFill>
              </a:rPr>
              <a:t>This database contains 88 columns and 18207 rows that contains all player’s performance like nationality, position wise performance, his club, strength etc.</a:t>
            </a:r>
          </a:p>
          <a:p>
            <a:pPr algn="just"/>
            <a:r>
              <a:rPr lang="en-US" sz="2400" dirty="0" smtClean="0">
                <a:solidFill>
                  <a:schemeClr val="tx1"/>
                </a:solidFill>
              </a:rPr>
              <a:t>This </a:t>
            </a:r>
            <a:r>
              <a:rPr lang="en-US" sz="2400" dirty="0">
                <a:solidFill>
                  <a:schemeClr val="tx1"/>
                </a:solidFill>
              </a:rPr>
              <a:t>dataset is use full for football manager and any award giving organization that want to know the top players, top football clubs, and top nations.</a:t>
            </a:r>
          </a:p>
          <a:p>
            <a:pPr algn="just"/>
            <a:r>
              <a:rPr lang="en-US" sz="2400" dirty="0">
                <a:solidFill>
                  <a:schemeClr val="tx1"/>
                </a:solidFill>
              </a:rPr>
              <a:t>FIFA is an international </a:t>
            </a:r>
            <a:r>
              <a:rPr lang="en-US" sz="2400" dirty="0">
                <a:solidFill>
                  <a:schemeClr val="tx1"/>
                </a:solidFill>
                <a:hlinkClick r:id="rId3" tooltip="Association football"/>
              </a:rPr>
              <a:t>association football</a:t>
            </a:r>
            <a:r>
              <a:rPr lang="en-US" sz="2400" dirty="0">
                <a:solidFill>
                  <a:schemeClr val="tx1"/>
                </a:solidFill>
              </a:rPr>
              <a:t> competition contested by the senior </a:t>
            </a:r>
            <a:r>
              <a:rPr lang="en-US" sz="2400" dirty="0">
                <a:solidFill>
                  <a:schemeClr val="tx1"/>
                </a:solidFill>
                <a:hlinkClick r:id="rId4" tooltip="List of men's national association football teams"/>
              </a:rPr>
              <a:t>men's national teams</a:t>
            </a:r>
            <a:r>
              <a:rPr lang="en-US" sz="2400" dirty="0">
                <a:solidFill>
                  <a:schemeClr val="tx1"/>
                </a:solidFill>
              </a:rPr>
              <a:t> of the members of the Federation International de Football Association (</a:t>
            </a:r>
            <a:r>
              <a:rPr lang="en-US" sz="2400" dirty="0">
                <a:solidFill>
                  <a:schemeClr val="tx1"/>
                </a:solidFill>
                <a:hlinkClick r:id="rId5" tooltip="FIFA"/>
              </a:rPr>
              <a:t>FIFA</a:t>
            </a:r>
            <a:r>
              <a:rPr lang="en-US" sz="2400" dirty="0">
                <a:solidFill>
                  <a:schemeClr val="tx1"/>
                </a:solidFill>
              </a:rPr>
              <a:t>), the sport's global governing body. The championship has been awarded every four years since the </a:t>
            </a:r>
            <a:r>
              <a:rPr lang="en-US" sz="2400" dirty="0">
                <a:solidFill>
                  <a:schemeClr val="tx1"/>
                </a:solidFill>
                <a:hlinkClick r:id="rId6" tooltip="1930 FIFA World Cup"/>
              </a:rPr>
              <a:t>inaugural tournament in 1930</a:t>
            </a:r>
            <a:r>
              <a:rPr lang="en-US" sz="2400" dirty="0">
                <a:solidFill>
                  <a:schemeClr val="tx1"/>
                </a:solidFill>
              </a:rPr>
              <a:t>, except in 1942 and 1946 when it was not held because of the </a:t>
            </a:r>
            <a:r>
              <a:rPr lang="en-US" sz="2400" dirty="0">
                <a:solidFill>
                  <a:schemeClr val="tx1"/>
                </a:solidFill>
                <a:hlinkClick r:id="rId7" tooltip="World War II"/>
              </a:rPr>
              <a:t>Second World War</a:t>
            </a:r>
            <a:r>
              <a:rPr lang="en-US" sz="2400" dirty="0">
                <a:solidFill>
                  <a:schemeClr val="tx1"/>
                </a:solidFill>
              </a:rPr>
              <a:t>. The current champion is </a:t>
            </a:r>
            <a:r>
              <a:rPr lang="en-US" sz="2400" dirty="0">
                <a:solidFill>
                  <a:schemeClr val="tx1"/>
                </a:solidFill>
                <a:hlinkClick r:id="rId8" tooltip="France national football team"/>
              </a:rPr>
              <a:t>France</a:t>
            </a:r>
            <a:r>
              <a:rPr lang="en-US" sz="2400" dirty="0">
                <a:solidFill>
                  <a:schemeClr val="tx1"/>
                </a:solidFill>
              </a:rPr>
              <a:t>, which won its second title at the </a:t>
            </a:r>
            <a:r>
              <a:rPr lang="en-US" sz="2400" dirty="0">
                <a:solidFill>
                  <a:schemeClr val="tx1"/>
                </a:solidFill>
                <a:hlinkClick r:id="rId9" tooltip="2018 FIFA World Cup"/>
              </a:rPr>
              <a:t>2018 tournament</a:t>
            </a:r>
            <a:r>
              <a:rPr lang="en-US" sz="2400" dirty="0">
                <a:solidFill>
                  <a:schemeClr val="tx1"/>
                </a:solidFill>
              </a:rPr>
              <a:t> in Russia. All football clubs of world are participating in this FIFA tournament.</a:t>
            </a:r>
          </a:p>
          <a:p>
            <a:pPr algn="just"/>
            <a:endParaRPr lang="en-US" sz="2400" dirty="0">
              <a:solidFill>
                <a:schemeClr val="tx1"/>
              </a:solidFill>
            </a:endParaRPr>
          </a:p>
        </p:txBody>
      </p:sp>
      <p:sp>
        <p:nvSpPr>
          <p:cNvPr id="7" name="Slide Number Placeholder 6"/>
          <p:cNvSpPr>
            <a:spLocks noGrp="1"/>
          </p:cNvSpPr>
          <p:nvPr>
            <p:ph type="sldNum" sz="quarter" idx="12"/>
          </p:nvPr>
        </p:nvSpPr>
        <p:spPr/>
        <p:txBody>
          <a:bodyPr/>
          <a:lstStyle/>
          <a:p>
            <a:fld id="{A1988BFE-F58E-46A7-9490-9B7FB61C0B55}" type="slidenum">
              <a:rPr lang="en-US" smtClean="0"/>
              <a:t>3</a:t>
            </a:fld>
            <a:endParaRPr lang="en-US"/>
          </a:p>
        </p:txBody>
      </p:sp>
    </p:spTree>
    <p:extLst>
      <p:ext uri="{BB962C8B-B14F-4D97-AF65-F5344CB8AC3E}">
        <p14:creationId xmlns:p14="http://schemas.microsoft.com/office/powerpoint/2010/main" val="26283529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alpha val="55000"/>
            </a:schemeClr>
          </a:solidFill>
          <a:scene3d>
            <a:camera prst="orthographicFront"/>
            <a:lightRig rig="threePt" dir="t"/>
          </a:scene3d>
          <a:sp3d>
            <a:bevelT/>
          </a:sp3d>
        </p:spPr>
        <p:txBody>
          <a:bodyPr vert="horz" lIns="91440" tIns="45720" rIns="91440" bIns="45720" rtlCol="0" anchor="ctr">
            <a:normAutofit/>
          </a:bodyPr>
          <a:lstStyle/>
          <a:p>
            <a:pPr algn="ctr"/>
            <a:r>
              <a:rPr lang="en-US" b="1" dirty="0"/>
              <a:t>Big </a:t>
            </a:r>
            <a:r>
              <a:rPr lang="en-US" b="1" dirty="0" smtClean="0"/>
              <a:t>Questions</a:t>
            </a:r>
            <a:endParaRPr lang="en-US" b="1" dirty="0">
              <a:effectLst>
                <a:outerShdw blurRad="38100" dist="19050" dir="2700000" algn="tl">
                  <a:schemeClr val="dk1">
                    <a:alpha val="40000"/>
                  </a:schemeClr>
                </a:outerShdw>
              </a:effectLst>
            </a:endParaRPr>
          </a:p>
        </p:txBody>
      </p:sp>
      <p:sp>
        <p:nvSpPr>
          <p:cNvPr id="3" name="Content Placeholder 2"/>
          <p:cNvSpPr>
            <a:spLocks noGrp="1"/>
          </p:cNvSpPr>
          <p:nvPr>
            <p:ph idx="1"/>
          </p:nvPr>
        </p:nvSpPr>
        <p:spPr>
          <a:xfrm>
            <a:off x="1251678" y="1872609"/>
            <a:ext cx="10178322" cy="4424346"/>
          </a:xfrm>
          <a:solidFill>
            <a:schemeClr val="bg1">
              <a:alpha val="70000"/>
            </a:schemeClr>
          </a:solidFill>
          <a:scene3d>
            <a:camera prst="orthographicFront"/>
            <a:lightRig rig="threePt" dir="t"/>
          </a:scene3d>
          <a:sp3d>
            <a:bevelT/>
          </a:sp3d>
        </p:spPr>
        <p:txBody>
          <a:bodyPr vert="horz" lIns="91440" tIns="45720" rIns="91440" bIns="45720" rtlCol="0" anchor="ctr">
            <a:noAutofit/>
          </a:bodyPr>
          <a:lstStyle/>
          <a:p>
            <a:pPr lvl="0" algn="just"/>
            <a:r>
              <a:rPr lang="en-US" sz="2000" dirty="0">
                <a:solidFill>
                  <a:schemeClr val="tx1"/>
                </a:solidFill>
              </a:rPr>
              <a:t>Which nation is paying maximum wage and getting the best performance from players.</a:t>
            </a:r>
          </a:p>
          <a:p>
            <a:pPr lvl="0" algn="just"/>
            <a:r>
              <a:rPr lang="en-US" sz="2000" dirty="0">
                <a:solidFill>
                  <a:schemeClr val="tx1"/>
                </a:solidFill>
              </a:rPr>
              <a:t>Which are the players who can be best in world and have all abilities as any best footballer should have.</a:t>
            </a:r>
          </a:p>
          <a:p>
            <a:pPr lvl="0" algn="just"/>
            <a:r>
              <a:rPr lang="en-US" sz="2000" dirty="0">
                <a:solidFill>
                  <a:schemeClr val="tx1"/>
                </a:solidFill>
              </a:rPr>
              <a:t>Which club has best amount of player and which are the club that should be awarded by their players performance.</a:t>
            </a:r>
          </a:p>
          <a:p>
            <a:pPr lvl="0" algn="just"/>
            <a:r>
              <a:rPr lang="en-US" sz="2000" dirty="0">
                <a:solidFill>
                  <a:schemeClr val="tx1"/>
                </a:solidFill>
              </a:rPr>
              <a:t>Which jersey numbers are famous, what is number of player in each jersey number?  Any club has two players with one number of jersey?</a:t>
            </a:r>
          </a:p>
          <a:p>
            <a:pPr lvl="0" algn="just"/>
            <a:r>
              <a:rPr lang="en-US" sz="2000" dirty="0">
                <a:solidFill>
                  <a:schemeClr val="tx1"/>
                </a:solidFill>
              </a:rPr>
              <a:t>Which player are good in specific action of football? Like they are in range of almost up of 85 or 90 in performance of particular position or action.</a:t>
            </a:r>
          </a:p>
          <a:p>
            <a:pPr lvl="0" algn="just"/>
            <a:r>
              <a:rPr lang="en-US" sz="2000" dirty="0">
                <a:solidFill>
                  <a:schemeClr val="tx1"/>
                </a:solidFill>
              </a:rPr>
              <a:t>How many players are loaned?</a:t>
            </a:r>
          </a:p>
          <a:p>
            <a:pPr lvl="0" algn="just"/>
            <a:r>
              <a:rPr lang="en-US" sz="2000" dirty="0">
                <a:solidFill>
                  <a:schemeClr val="tx1"/>
                </a:solidFill>
              </a:rPr>
              <a:t>Total how much wage is invested in all players?</a:t>
            </a:r>
          </a:p>
        </p:txBody>
      </p:sp>
      <p:sp>
        <p:nvSpPr>
          <p:cNvPr id="6" name="Slide Number Placeholder 5"/>
          <p:cNvSpPr>
            <a:spLocks noGrp="1"/>
          </p:cNvSpPr>
          <p:nvPr>
            <p:ph type="sldNum" sz="quarter" idx="12"/>
          </p:nvPr>
        </p:nvSpPr>
        <p:spPr/>
        <p:txBody>
          <a:bodyPr/>
          <a:lstStyle/>
          <a:p>
            <a:fld id="{A1988BFE-F58E-46A7-9490-9B7FB61C0B55}" type="slidenum">
              <a:rPr lang="en-US" smtClean="0"/>
              <a:t>4</a:t>
            </a:fld>
            <a:endParaRPr lang="en-US"/>
          </a:p>
        </p:txBody>
      </p:sp>
    </p:spTree>
    <p:extLst>
      <p:ext uri="{BB962C8B-B14F-4D97-AF65-F5344CB8AC3E}">
        <p14:creationId xmlns:p14="http://schemas.microsoft.com/office/powerpoint/2010/main" val="19556079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724039"/>
          </a:xfrm>
        </p:spPr>
        <p:txBody>
          <a:bodyPr>
            <a:normAutofit fontScale="90000"/>
          </a:bodyPr>
          <a:lstStyle/>
          <a:p>
            <a:r>
              <a:rPr lang="en-US" dirty="0" smtClean="0"/>
              <a:t>Tools and Software</a:t>
            </a:r>
            <a:endParaRPr lang="en-US" dirty="0"/>
          </a:p>
        </p:txBody>
      </p:sp>
      <p:sp>
        <p:nvSpPr>
          <p:cNvPr id="4" name="Slide Number Placeholder 3"/>
          <p:cNvSpPr>
            <a:spLocks noGrp="1"/>
          </p:cNvSpPr>
          <p:nvPr>
            <p:ph type="sldNum" sz="quarter" idx="12"/>
          </p:nvPr>
        </p:nvSpPr>
        <p:spPr/>
        <p:txBody>
          <a:bodyPr/>
          <a:lstStyle/>
          <a:p>
            <a:fld id="{A1988BFE-F58E-46A7-9490-9B7FB61C0B55}" type="slidenum">
              <a:rPr lang="en-US" smtClean="0"/>
              <a:t>5</a:t>
            </a:fld>
            <a:endParaRPr lang="en-US"/>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70961810"/>
              </p:ext>
            </p:extLst>
          </p:nvPr>
        </p:nvGraphicFramePr>
        <p:xfrm>
          <a:off x="1971041" y="2506611"/>
          <a:ext cx="6639560" cy="822960"/>
        </p:xfrm>
        <a:graphic>
          <a:graphicData uri="http://schemas.openxmlformats.org/drawingml/2006/table">
            <a:tbl>
              <a:tblPr firstRow="1" firstCol="1" bandRow="1"/>
              <a:tblGrid>
                <a:gridCol w="3319780">
                  <a:extLst>
                    <a:ext uri="{9D8B030D-6E8A-4147-A177-3AD203B41FA5}">
                      <a16:colId xmlns:a16="http://schemas.microsoft.com/office/drawing/2014/main" val="2928375951"/>
                    </a:ext>
                  </a:extLst>
                </a:gridCol>
                <a:gridCol w="3319780">
                  <a:extLst>
                    <a:ext uri="{9D8B030D-6E8A-4147-A177-3AD203B41FA5}">
                      <a16:colId xmlns:a16="http://schemas.microsoft.com/office/drawing/2014/main" val="742929793"/>
                    </a:ext>
                  </a:extLst>
                </a:gridCol>
              </a:tblGrid>
              <a:tr h="205105">
                <a:tc>
                  <a:txBody>
                    <a:bodyPr/>
                    <a:lstStyle/>
                    <a:p>
                      <a:pPr marL="0" marR="0" algn="just">
                        <a:spcBef>
                          <a:spcPts val="0"/>
                        </a:spcBef>
                        <a:spcAft>
                          <a:spcPts val="0"/>
                        </a:spcAft>
                      </a:pPr>
                      <a:r>
                        <a:rPr lang="en-US" sz="1800" b="1">
                          <a:effectLst/>
                          <a:latin typeface="Calibri" panose="020F0502020204030204" pitchFamily="34" charset="0"/>
                          <a:ea typeface="Calibri" panose="020F0502020204030204" pitchFamily="34" charset="0"/>
                          <a:cs typeface="Mangal" panose="02040503050203030202" pitchFamily="18" charset="0"/>
                        </a:rPr>
                        <a:t>Ram</a:t>
                      </a:r>
                      <a:endParaRPr lang="en-US" sz="1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w="12700" cap="flat" cmpd="sng" algn="ctr">
                      <a:solidFill>
                        <a:srgbClr val="7F7F7F"/>
                      </a:solidFill>
                      <a:prstDash val="solid"/>
                      <a:round/>
                      <a:headEnd type="none" w="med" len="med"/>
                      <a:tailEnd type="none" w="med" len="med"/>
                    </a:lnT>
                    <a:lnB>
                      <a:noFill/>
                    </a:lnB>
                  </a:tcPr>
                </a:tc>
                <a:tc>
                  <a:txBody>
                    <a:bodyPr/>
                    <a:lstStyle/>
                    <a:p>
                      <a:pPr marL="0" marR="0" algn="just">
                        <a:spcBef>
                          <a:spcPts val="0"/>
                        </a:spcBef>
                        <a:spcAft>
                          <a:spcPts val="0"/>
                        </a:spcAft>
                      </a:pPr>
                      <a:r>
                        <a:rPr lang="en-US" sz="1800">
                          <a:effectLst/>
                          <a:latin typeface="Calibri" panose="020F0502020204030204" pitchFamily="34" charset="0"/>
                          <a:ea typeface="Calibri" panose="020F0502020204030204" pitchFamily="34" charset="0"/>
                          <a:cs typeface="Mangal" panose="02040503050203030202" pitchFamily="18" charset="0"/>
                        </a:rPr>
                        <a:t>2 GB</a:t>
                      </a:r>
                      <a:endParaRPr lang="en-US" sz="1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w="12700" cap="flat" cmpd="sng" algn="ctr">
                      <a:solidFill>
                        <a:srgbClr val="7F7F7F"/>
                      </a:solidFill>
                      <a:prstDash val="solid"/>
                      <a:round/>
                      <a:headEnd type="none" w="med" len="med"/>
                      <a:tailEnd type="none" w="med" len="med"/>
                    </a:lnT>
                    <a:lnB>
                      <a:noFill/>
                    </a:lnB>
                  </a:tcPr>
                </a:tc>
                <a:extLst>
                  <a:ext uri="{0D108BD9-81ED-4DB2-BD59-A6C34878D82A}">
                    <a16:rowId xmlns:a16="http://schemas.microsoft.com/office/drawing/2014/main" val="3599808186"/>
                  </a:ext>
                </a:extLst>
              </a:tr>
              <a:tr h="0">
                <a:tc>
                  <a:txBody>
                    <a:bodyPr/>
                    <a:lstStyle/>
                    <a:p>
                      <a:pPr marL="0" marR="0" algn="just">
                        <a:spcBef>
                          <a:spcPts val="0"/>
                        </a:spcBef>
                        <a:spcAft>
                          <a:spcPts val="0"/>
                        </a:spcAft>
                      </a:pPr>
                      <a:r>
                        <a:rPr lang="en-US" sz="1800" b="1" dirty="0">
                          <a:effectLst/>
                          <a:latin typeface="Calibri" panose="020F0502020204030204" pitchFamily="34" charset="0"/>
                          <a:ea typeface="Calibri" panose="020F0502020204030204" pitchFamily="34" charset="0"/>
                          <a:cs typeface="Mangal" panose="02040503050203030202" pitchFamily="18" charset="0"/>
                        </a:rPr>
                        <a:t>Processor</a:t>
                      </a:r>
                      <a:endParaRPr lang="en-US" sz="1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a:noFill/>
                    </a:lnT>
                    <a:lnB>
                      <a:noFill/>
                    </a:lnB>
                  </a:tcPr>
                </a:tc>
                <a:tc>
                  <a:txBody>
                    <a:bodyPr/>
                    <a:lstStyle/>
                    <a:p>
                      <a:pPr marL="0" marR="0" algn="just">
                        <a:spcBef>
                          <a:spcPts val="0"/>
                        </a:spcBef>
                        <a:spcAft>
                          <a:spcPts val="0"/>
                        </a:spcAft>
                      </a:pPr>
                      <a:r>
                        <a:rPr lang="en-US" sz="1800">
                          <a:effectLst/>
                          <a:latin typeface="Calibri" panose="020F0502020204030204" pitchFamily="34" charset="0"/>
                          <a:ea typeface="Calibri" panose="020F0502020204030204" pitchFamily="34" charset="0"/>
                          <a:cs typeface="Mangal" panose="02040503050203030202" pitchFamily="18" charset="0"/>
                        </a:rPr>
                        <a:t>Dual Core 1.60 GHz or Higher</a:t>
                      </a:r>
                      <a:endParaRPr lang="en-US" sz="1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3908771383"/>
                  </a:ext>
                </a:extLst>
              </a:tr>
              <a:tr h="0">
                <a:tc>
                  <a:txBody>
                    <a:bodyPr/>
                    <a:lstStyle/>
                    <a:p>
                      <a:pPr marL="0" marR="0" algn="just">
                        <a:spcBef>
                          <a:spcPts val="0"/>
                        </a:spcBef>
                        <a:spcAft>
                          <a:spcPts val="0"/>
                        </a:spcAft>
                      </a:pPr>
                      <a:r>
                        <a:rPr lang="en-US" sz="1800" b="1">
                          <a:effectLst/>
                          <a:latin typeface="Calibri" panose="020F0502020204030204" pitchFamily="34" charset="0"/>
                          <a:ea typeface="Calibri" panose="020F0502020204030204" pitchFamily="34" charset="0"/>
                          <a:cs typeface="Mangal" panose="02040503050203030202" pitchFamily="18" charset="0"/>
                        </a:rPr>
                        <a:t>Resolution</a:t>
                      </a:r>
                      <a:endParaRPr lang="en-US" sz="1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a:noFill/>
                    </a:lnT>
                    <a:lnB w="12700" cap="flat" cmpd="sng" algn="ctr">
                      <a:solidFill>
                        <a:srgbClr val="7F7F7F"/>
                      </a:solidFill>
                      <a:prstDash val="solid"/>
                      <a:round/>
                      <a:headEnd type="none" w="med" len="med"/>
                      <a:tailEnd type="none" w="med" len="med"/>
                    </a:lnB>
                  </a:tcPr>
                </a:tc>
                <a:tc>
                  <a:txBody>
                    <a:bodyPr/>
                    <a:lstStyle/>
                    <a:p>
                      <a:pPr marL="0" marR="0" algn="just">
                        <a:spcBef>
                          <a:spcPts val="0"/>
                        </a:spcBef>
                        <a:spcAft>
                          <a:spcPts val="0"/>
                        </a:spcAft>
                      </a:pPr>
                      <a:r>
                        <a:rPr lang="en-US" sz="1800" dirty="0">
                          <a:effectLst/>
                          <a:latin typeface="Calibri" panose="020F0502020204030204" pitchFamily="34" charset="0"/>
                          <a:ea typeface="Calibri" panose="020F0502020204030204" pitchFamily="34" charset="0"/>
                          <a:cs typeface="Mangal" panose="02040503050203030202" pitchFamily="18" charset="0"/>
                        </a:rPr>
                        <a:t>1024 X 768 or higher</a:t>
                      </a:r>
                      <a:endParaRPr lang="en-US" sz="1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lnL>
                      <a:noFill/>
                    </a:lnL>
                    <a:lnR>
                      <a:noFill/>
                    </a:lnR>
                    <a:lnT>
                      <a:noFill/>
                    </a:lnT>
                    <a:lnB w="12700" cap="flat" cmpd="sng" algn="ctr">
                      <a:solidFill>
                        <a:srgbClr val="7F7F7F"/>
                      </a:solidFill>
                      <a:prstDash val="solid"/>
                      <a:round/>
                      <a:headEnd type="none" w="med" len="med"/>
                      <a:tailEnd type="none" w="med" len="med"/>
                    </a:lnB>
                  </a:tcPr>
                </a:tc>
                <a:extLst>
                  <a:ext uri="{0D108BD9-81ED-4DB2-BD59-A6C34878D82A}">
                    <a16:rowId xmlns:a16="http://schemas.microsoft.com/office/drawing/2014/main" val="680336493"/>
                  </a:ext>
                </a:extLst>
              </a:tr>
            </a:tbl>
          </a:graphicData>
        </a:graphic>
      </p:graphicFrame>
      <p:sp>
        <p:nvSpPr>
          <p:cNvPr id="9" name="Rectangle 2"/>
          <p:cNvSpPr>
            <a:spLocks noChangeArrowheads="1"/>
          </p:cNvSpPr>
          <p:nvPr/>
        </p:nvSpPr>
        <p:spPr bwMode="auto">
          <a:xfrm>
            <a:off x="1251678" y="1775299"/>
            <a:ext cx="4494564"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rgbClr val="7030A0"/>
                </a:solidFill>
                <a:effectLst/>
                <a:latin typeface="Calibri" panose="020F0502020204030204" pitchFamily="34" charset="0"/>
                <a:ea typeface="Calibri" panose="020F0502020204030204" pitchFamily="34" charset="0"/>
                <a:cs typeface="Mangal" panose="02040503050203030202" pitchFamily="18" charset="0"/>
              </a:rPr>
              <a:t>Minimum Hardware Requirement</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7030A0"/>
              </a:solidFill>
              <a:latin typeface="Calibri" panose="020F0502020204030204" pitchFamily="34"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rgbClr val="7030A0"/>
              </a:solidFill>
              <a:effectLst/>
              <a:latin typeface="Calibri" panose="020F0502020204030204" pitchFamily="34"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7030A0"/>
              </a:solidFill>
              <a:latin typeface="Calibri" panose="020F0502020204030204" pitchFamily="34"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rgbClr val="7030A0"/>
              </a:solidFill>
              <a:effectLst/>
              <a:latin typeface="Calibri" panose="020F0502020204030204" pitchFamily="34" charset="0"/>
              <a:ea typeface="Calibri" panose="020F0502020204030204" pitchFamily="34"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rgbClr val="7030A0"/>
                </a:solidFill>
                <a:effectLst/>
                <a:latin typeface="Calibri" panose="020F0502020204030204" pitchFamily="34" charset="0"/>
                <a:ea typeface="Calibri" panose="020F0502020204030204" pitchFamily="34" charset="0"/>
                <a:cs typeface="Mangal" panose="02040503050203030202" pitchFamily="18" charset="0"/>
              </a:rPr>
              <a:t>Software Used</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800" dirty="0"/>
          </a:p>
          <a:p>
            <a:pPr marL="742950" lvl="1" indent="-285750" defTabSz="914400">
              <a:buFont typeface="Arial" panose="020B0604020202020204" pitchFamily="34" charset="0"/>
              <a:buChar char="•"/>
            </a:pPr>
            <a:r>
              <a:rPr kumimoji="0" lang="en-US" altLang="en-US" b="0" i="0" u="none" strike="noStrike" cap="none" normalizeH="0" baseline="0" dirty="0" smtClean="0">
                <a:ln>
                  <a:noFill/>
                </a:ln>
                <a:solidFill>
                  <a:srgbClr val="000000"/>
                </a:solidFill>
                <a:effectLst/>
                <a:latin typeface="+mn-lt"/>
                <a:ea typeface="Calibri" panose="020F0502020204030204" pitchFamily="34" charset="0"/>
                <a:cs typeface="Mangal" panose="02040503050203030202" pitchFamily="18" charset="0"/>
              </a:rPr>
              <a:t>Python 3.7 (32 bit)</a:t>
            </a:r>
          </a:p>
          <a:p>
            <a:pPr marL="742950" lvl="1" indent="-285750" defTabSz="914400">
              <a:buFont typeface="Arial" panose="020B0604020202020204" pitchFamily="34" charset="0"/>
              <a:buChar char="•"/>
            </a:pPr>
            <a:r>
              <a:rPr kumimoji="0" lang="en-US" altLang="en-US" b="0" i="0" u="none" strike="noStrike" cap="none" normalizeH="0" baseline="0" dirty="0" smtClean="0">
                <a:ln>
                  <a:noFill/>
                </a:ln>
                <a:solidFill>
                  <a:srgbClr val="000000"/>
                </a:solidFill>
                <a:effectLst/>
                <a:latin typeface="+mn-lt"/>
                <a:ea typeface="Calibri" panose="020F0502020204030204" pitchFamily="34" charset="0"/>
                <a:cs typeface="Mangal" panose="02040503050203030202" pitchFamily="18" charset="0"/>
              </a:rPr>
              <a:t>MS Excel 2016</a:t>
            </a:r>
            <a:r>
              <a:rPr kumimoji="0" lang="en-US" altLang="en-US" sz="800" b="0" i="0" u="none" strike="noStrike" cap="none" normalizeH="0" baseline="0" dirty="0" smtClean="0">
                <a:ln>
                  <a:noFill/>
                </a:ln>
                <a:solidFill>
                  <a:schemeClr val="tx1"/>
                </a:solidFill>
                <a:effectLst/>
                <a:latin typeface="+mn-lt"/>
              </a:rPr>
              <a:t> </a:t>
            </a:r>
            <a:endParaRPr kumimoji="0" lang="en-US" altLang="en-US" b="0" i="0" u="none" strike="noStrike" cap="none" normalizeH="0" baseline="0" dirty="0" smtClean="0">
              <a:ln>
                <a:noFill/>
              </a:ln>
              <a:solidFill>
                <a:schemeClr val="tx1"/>
              </a:solidFill>
              <a:effectLst/>
              <a:latin typeface="+mn-lt"/>
            </a:endParaRPr>
          </a:p>
        </p:txBody>
      </p:sp>
    </p:spTree>
    <p:extLst>
      <p:ext uri="{BB962C8B-B14F-4D97-AF65-F5344CB8AC3E}">
        <p14:creationId xmlns:p14="http://schemas.microsoft.com/office/powerpoint/2010/main" val="3890222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indent="-228600">
              <a:lnSpc>
                <a:spcPct val="107000"/>
              </a:lnSpc>
              <a:spcBef>
                <a:spcPts val="0"/>
              </a:spcBef>
              <a:spcAft>
                <a:spcPts val="800"/>
              </a:spcAft>
            </a:pPr>
            <a:r>
              <a:rPr lang="en-US" sz="3600" b="1" cap="none" spc="0" dirty="0">
                <a:solidFill>
                  <a:srgbClr val="7030A0"/>
                </a:solidFill>
                <a:effectLst>
                  <a:outerShdw blurRad="38100" dist="19050" dir="2700000" algn="tl">
                    <a:prstClr val="black">
                      <a:alpha val="40000"/>
                    </a:prstClr>
                  </a:outerShdw>
                </a:effectLst>
                <a:latin typeface="Calibri" panose="020F0502020204030204" pitchFamily="34" charset="0"/>
                <a:ea typeface="Calibri" panose="020F0502020204030204" pitchFamily="34" charset="0"/>
                <a:cs typeface="Mangal" panose="02040503050203030202" pitchFamily="18" charset="0"/>
              </a:rPr>
              <a:t>Module Used in </a:t>
            </a:r>
            <a:r>
              <a:rPr lang="en-US" sz="3600" b="1" cap="none" spc="0" dirty="0" smtClean="0">
                <a:solidFill>
                  <a:srgbClr val="7030A0"/>
                </a:solidFill>
                <a:effectLst>
                  <a:outerShdw blurRad="38100" dist="19050" dir="2700000" algn="tl">
                    <a:prstClr val="black">
                      <a:alpha val="40000"/>
                    </a:prstClr>
                  </a:outerShdw>
                </a:effectLst>
                <a:latin typeface="Calibri" panose="020F0502020204030204" pitchFamily="34" charset="0"/>
                <a:ea typeface="Calibri" panose="020F0502020204030204" pitchFamily="34" charset="0"/>
                <a:cs typeface="Mangal" panose="02040503050203030202" pitchFamily="18" charset="0"/>
              </a:rPr>
              <a:t>Python</a:t>
            </a:r>
            <a:endParaRPr lang="en-US" sz="6600" dirty="0"/>
          </a:p>
        </p:txBody>
      </p:sp>
      <p:sp>
        <p:nvSpPr>
          <p:cNvPr id="3" name="Content Placeholder 2"/>
          <p:cNvSpPr>
            <a:spLocks noGrp="1"/>
          </p:cNvSpPr>
          <p:nvPr>
            <p:ph idx="1"/>
          </p:nvPr>
        </p:nvSpPr>
        <p:spPr>
          <a:xfrm>
            <a:off x="1251678" y="1508761"/>
            <a:ext cx="10178322" cy="4866918"/>
          </a:xfrm>
        </p:spPr>
        <p:txBody>
          <a:bodyPr>
            <a:normAutofit fontScale="77500" lnSpcReduction="20000"/>
          </a:bodyPr>
          <a:lstStyle/>
          <a:p>
            <a:pPr marL="0" marR="0" indent="0" algn="just">
              <a:lnSpc>
                <a:spcPct val="107000"/>
              </a:lnSpc>
              <a:spcBef>
                <a:spcPts val="0"/>
              </a:spcBef>
              <a:spcAft>
                <a:spcPts val="0"/>
              </a:spcAft>
              <a:buNone/>
            </a:pPr>
            <a:r>
              <a:rPr lang="en-US" sz="3600" b="1" dirty="0">
                <a:solidFill>
                  <a:srgbClr val="7030A0"/>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Mangal" panose="02040503050203030202" pitchFamily="18" charset="0"/>
              </a:rPr>
              <a:t>	</a:t>
            </a: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pandas</a:t>
            </a:r>
            <a:r>
              <a:rPr lang="en-US" b="1" dirty="0" smtClean="0">
                <a:solidFill>
                  <a:srgbClr val="000000"/>
                </a:solidFill>
                <a:latin typeface="Calibri" panose="020F0502020204030204" pitchFamily="34" charset="0"/>
                <a:ea typeface="Calibri" panose="020F0502020204030204" pitchFamily="34" charset="0"/>
                <a:cs typeface="Mangal" panose="02040503050203030202" pitchFamily="18" charset="0"/>
              </a:rPr>
              <a:t>:</a:t>
            </a:r>
          </a:p>
          <a:p>
            <a:pPr marL="0" marR="0" indent="0" algn="just">
              <a:lnSpc>
                <a:spcPct val="107000"/>
              </a:lnSpc>
              <a:spcBef>
                <a:spcPts val="0"/>
              </a:spcBef>
              <a:spcAft>
                <a:spcPts val="0"/>
              </a:spcAft>
              <a:buNone/>
            </a:pP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It is the module used to read and manipulate data in excel or csv file using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dataframe</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objects. It provides function and classes for manipulate the data in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dataframes</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such as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read_excel</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concat</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max(), count(), sum(),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groupby</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etc.</a:t>
            </a: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sz="800" dirty="0">
                <a:solidFill>
                  <a:srgbClr val="000000"/>
                </a:solidFill>
                <a:latin typeface="Calibri" panose="020F0502020204030204" pitchFamily="34" charset="0"/>
                <a:ea typeface="Calibri" panose="020F0502020204030204" pitchFamily="34" charset="0"/>
                <a:cs typeface="Mangal" panose="02040503050203030202" pitchFamily="18" charset="0"/>
              </a:rPr>
              <a:t> </a:t>
            </a: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	pandasql</a:t>
            </a:r>
            <a:r>
              <a:rPr lang="en-US" b="1" dirty="0" smtClean="0">
                <a:solidFill>
                  <a:srgbClr val="000000"/>
                </a:solidFill>
                <a:latin typeface="Calibri" panose="020F0502020204030204" pitchFamily="34" charset="0"/>
                <a:ea typeface="Calibri" panose="020F0502020204030204" pitchFamily="34" charset="0"/>
                <a:cs typeface="Mangal" panose="02040503050203030202" pitchFamily="18" charset="0"/>
              </a:rPr>
              <a:t>:</a:t>
            </a:r>
          </a:p>
          <a:p>
            <a:pPr marL="0" marR="0" indent="0" algn="just">
              <a:lnSpc>
                <a:spcPct val="107000"/>
              </a:lnSpc>
              <a:spcBef>
                <a:spcPts val="0"/>
              </a:spcBef>
              <a:spcAft>
                <a:spcPts val="0"/>
              </a:spcAft>
              <a:buNone/>
            </a:pP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Pandasql is needed if we want to get data or filter data in a form of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sql</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language. It is providing sqldf() in which we can fetch data and filter it using select statements.</a:t>
            </a: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a:t>
            </a: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sz="1050"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b="1" dirty="0" err="1">
                <a:solidFill>
                  <a:srgbClr val="000000"/>
                </a:solidFill>
                <a:latin typeface="Calibri" panose="020F0502020204030204" pitchFamily="34" charset="0"/>
                <a:ea typeface="Calibri" panose="020F0502020204030204" pitchFamily="34" charset="0"/>
                <a:cs typeface="Mangal" panose="02040503050203030202" pitchFamily="18" charset="0"/>
              </a:rPr>
              <a:t>pylab</a:t>
            </a:r>
            <a:r>
              <a:rPr lang="en-US" b="1" dirty="0" smtClean="0">
                <a:solidFill>
                  <a:srgbClr val="000000"/>
                </a:solidFill>
                <a:latin typeface="Calibri" panose="020F0502020204030204" pitchFamily="34" charset="0"/>
                <a:ea typeface="Calibri" panose="020F0502020204030204" pitchFamily="34" charset="0"/>
                <a:cs typeface="Mangal" panose="02040503050203030202" pitchFamily="18" charset="0"/>
              </a:rPr>
              <a:t>:</a:t>
            </a:r>
          </a:p>
          <a:p>
            <a:pPr marL="0" marR="0" indent="0" algn="just">
              <a:lnSpc>
                <a:spcPct val="107000"/>
              </a:lnSpc>
              <a:spcBef>
                <a:spcPts val="0"/>
              </a:spcBef>
              <a:spcAft>
                <a:spcPts val="0"/>
              </a:spcAft>
              <a:buNone/>
            </a:pP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In Python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pylab</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is provided by matplotlib module that contains number of methods for draw and save graphs or visualize the data in graphical representation. We can draw simple dot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plote</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line plot, bar graph, histograms and pie charts using this module.</a:t>
            </a: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b="1" dirty="0" err="1">
                <a:solidFill>
                  <a:srgbClr val="000000"/>
                </a:solidFill>
                <a:latin typeface="Calibri" panose="020F0502020204030204" pitchFamily="34" charset="0"/>
                <a:ea typeface="Calibri" panose="020F0502020204030204" pitchFamily="34" charset="0"/>
                <a:cs typeface="Mangal" panose="02040503050203030202" pitchFamily="18" charset="0"/>
              </a:rPr>
              <a:t>seaborn</a:t>
            </a:r>
            <a:r>
              <a:rPr lang="en-US" b="1" dirty="0" smtClean="0">
                <a:solidFill>
                  <a:srgbClr val="000000"/>
                </a:solidFill>
                <a:latin typeface="Calibri" panose="020F0502020204030204" pitchFamily="34" charset="0"/>
                <a:ea typeface="Calibri" panose="020F0502020204030204" pitchFamily="34" charset="0"/>
                <a:cs typeface="Mangal" panose="02040503050203030202" pitchFamily="18" charset="0"/>
              </a:rPr>
              <a:t>:</a:t>
            </a:r>
          </a:p>
          <a:p>
            <a:pPr marL="0" marR="0" indent="0" algn="just">
              <a:lnSpc>
                <a:spcPct val="107000"/>
              </a:lnSpc>
              <a:spcBef>
                <a:spcPts val="0"/>
              </a:spcBef>
              <a:spcAft>
                <a:spcPts val="0"/>
              </a:spcAft>
              <a:buNone/>
            </a:pPr>
            <a:endParaRPr lang="en-US" sz="1600" dirty="0">
              <a:latin typeface="Calibri" panose="020F0502020204030204" pitchFamily="34" charset="0"/>
              <a:ea typeface="Calibri" panose="020F0502020204030204" pitchFamily="34" charset="0"/>
              <a:cs typeface="Mangal" panose="02040503050203030202" pitchFamily="18" charset="0"/>
            </a:endParaRPr>
          </a:p>
          <a:p>
            <a:pPr marL="0" marR="0" indent="0" algn="just">
              <a:lnSpc>
                <a:spcPct val="107000"/>
              </a:lnSpc>
              <a:spcBef>
                <a:spcPts val="0"/>
              </a:spcBef>
              <a:spcAft>
                <a:spcPts val="0"/>
              </a:spcAft>
              <a:buNone/>
            </a:pPr>
            <a:r>
              <a:rPr lang="en-US" b="1"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Seaborn</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is a Python data visualization library based on </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hlinkClick r:id="rId2"/>
              </a:rPr>
              <a:t>matplotlib</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It provides a high-level interface for drawing attractive and informative statistical graphics. It provide almost everything for data visualization with very good colors and all eye catching representation. We can draw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countplot</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swormplot</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factorplot</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a:t>
            </a:r>
            <a:r>
              <a:rPr lang="en-US" dirty="0" err="1">
                <a:solidFill>
                  <a:srgbClr val="000000"/>
                </a:solidFill>
                <a:latin typeface="Calibri" panose="020F0502020204030204" pitchFamily="34" charset="0"/>
                <a:ea typeface="Calibri" panose="020F0502020204030204" pitchFamily="34" charset="0"/>
                <a:cs typeface="Mangal" panose="02040503050203030202" pitchFamily="18" charset="0"/>
              </a:rPr>
              <a:t>heatmap</a:t>
            </a:r>
            <a:r>
              <a:rPr lang="en-US" dirty="0">
                <a:solidFill>
                  <a:srgbClr val="000000"/>
                </a:solidFill>
                <a:latin typeface="Calibri" panose="020F0502020204030204" pitchFamily="34" charset="0"/>
                <a:ea typeface="Calibri" panose="020F0502020204030204" pitchFamily="34" charset="0"/>
                <a:cs typeface="Mangal" panose="02040503050203030202" pitchFamily="18" charset="0"/>
              </a:rPr>
              <a:t> graphs using this module.</a:t>
            </a:r>
            <a:endParaRPr lang="en-US" sz="1600" dirty="0">
              <a:latin typeface="Calibri" panose="020F0502020204030204" pitchFamily="34" charset="0"/>
              <a:ea typeface="Calibri" panose="020F0502020204030204" pitchFamily="34" charset="0"/>
              <a:cs typeface="Mangal" panose="02040503050203030202" pitchFamily="18" charset="0"/>
            </a:endParaRPr>
          </a:p>
          <a:p>
            <a:endParaRPr lang="en-US" dirty="0"/>
          </a:p>
        </p:txBody>
      </p:sp>
      <p:sp>
        <p:nvSpPr>
          <p:cNvPr id="4" name="Slide Number Placeholder 3"/>
          <p:cNvSpPr>
            <a:spLocks noGrp="1"/>
          </p:cNvSpPr>
          <p:nvPr>
            <p:ph type="sldNum" sz="quarter" idx="12"/>
          </p:nvPr>
        </p:nvSpPr>
        <p:spPr/>
        <p:txBody>
          <a:bodyPr/>
          <a:lstStyle/>
          <a:p>
            <a:fld id="{A1988BFE-F58E-46A7-9490-9B7FB61C0B55}" type="slidenum">
              <a:rPr lang="en-US" smtClean="0"/>
              <a:t>6</a:t>
            </a:fld>
            <a:endParaRPr lang="en-US"/>
          </a:p>
        </p:txBody>
      </p:sp>
    </p:spTree>
    <p:extLst>
      <p:ext uri="{BB962C8B-B14F-4D97-AF65-F5344CB8AC3E}">
        <p14:creationId xmlns:p14="http://schemas.microsoft.com/office/powerpoint/2010/main" val="2634782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432695"/>
          </a:xfrm>
          <a:solidFill>
            <a:schemeClr val="bg1">
              <a:alpha val="55000"/>
            </a:schemeClr>
          </a:solidFill>
        </p:spPr>
        <p:txBody>
          <a:bodyPr>
            <a:normAutofit fontScale="90000"/>
          </a:bodyPr>
          <a:lstStyle/>
          <a:p>
            <a:r>
              <a:rPr lang="en-US" sz="2800" b="1" dirty="0"/>
              <a:t>Decision </a:t>
            </a:r>
            <a:r>
              <a:rPr lang="en-US" sz="2800" b="1" dirty="0" smtClean="0"/>
              <a:t>Tree Algorithm </a:t>
            </a:r>
            <a:endParaRPr lang="en-US" sz="2800" b="1" dirty="0"/>
          </a:p>
        </p:txBody>
      </p:sp>
      <p:sp>
        <p:nvSpPr>
          <p:cNvPr id="3" name="Content Placeholder 2"/>
          <p:cNvSpPr>
            <a:spLocks noGrp="1"/>
          </p:cNvSpPr>
          <p:nvPr>
            <p:ph idx="1"/>
          </p:nvPr>
        </p:nvSpPr>
        <p:spPr>
          <a:xfrm>
            <a:off x="1251678" y="815080"/>
            <a:ext cx="10167109" cy="364355"/>
          </a:xfrm>
          <a:solidFill>
            <a:schemeClr val="bg1">
              <a:alpha val="55000"/>
            </a:schemeClr>
          </a:solidFill>
        </p:spPr>
        <p:txBody>
          <a:bodyPr>
            <a:normAutofit fontScale="92500" lnSpcReduction="10000"/>
          </a:bodyPr>
          <a:lstStyle/>
          <a:p>
            <a:pPr marL="0" indent="0">
              <a:buNone/>
            </a:pPr>
            <a:r>
              <a:rPr lang="en-US" sz="1800" dirty="0">
                <a:ln w="0"/>
                <a:solidFill>
                  <a:schemeClr val="tx1"/>
                </a:solidFill>
                <a:effectLst>
                  <a:outerShdw blurRad="38100" dist="19050" dir="2700000" algn="tl" rotWithShape="0">
                    <a:schemeClr val="dk1">
                      <a:alpha val="40000"/>
                    </a:schemeClr>
                  </a:outerShdw>
                </a:effectLst>
              </a:rPr>
              <a:t>Making decision about Players Free Kick </a:t>
            </a:r>
            <a:r>
              <a:rPr lang="en-US" sz="1800" dirty="0" smtClean="0">
                <a:ln w="0"/>
                <a:solidFill>
                  <a:schemeClr val="tx1"/>
                </a:solidFill>
                <a:effectLst>
                  <a:outerShdw blurRad="38100" dist="19050" dir="2700000" algn="tl" rotWithShape="0">
                    <a:schemeClr val="dk1">
                      <a:alpha val="40000"/>
                    </a:schemeClr>
                  </a:outerShdw>
                </a:effectLst>
              </a:rPr>
              <a:t>Accuracy</a:t>
            </a:r>
            <a:endParaRPr lang="en-US" sz="1800" dirty="0">
              <a:ln w="0"/>
              <a:solidFill>
                <a:schemeClr val="tx1"/>
              </a:solidFill>
              <a:effectLst>
                <a:outerShdw blurRad="38100" dist="19050" dir="2700000" algn="tl" rotWithShape="0">
                  <a:schemeClr val="dk1">
                    <a:alpha val="40000"/>
                  </a:schemeClr>
                </a:outerShdw>
              </a:effectLst>
            </a:endParaRPr>
          </a:p>
        </p:txBody>
      </p:sp>
      <p:sp>
        <p:nvSpPr>
          <p:cNvPr id="4" name="Slide Number Placeholder 3"/>
          <p:cNvSpPr>
            <a:spLocks noGrp="1"/>
          </p:cNvSpPr>
          <p:nvPr>
            <p:ph type="sldNum" sz="quarter" idx="12"/>
          </p:nvPr>
        </p:nvSpPr>
        <p:spPr/>
        <p:txBody>
          <a:bodyPr/>
          <a:lstStyle/>
          <a:p>
            <a:fld id="{A1988BFE-F58E-46A7-9490-9B7FB61C0B55}" type="slidenum">
              <a:rPr lang="en-US" smtClean="0"/>
              <a:t>7</a:t>
            </a:fld>
            <a:endParaRPr lang="en-US"/>
          </a:p>
        </p:txBody>
      </p:sp>
      <p:graphicFrame>
        <p:nvGraphicFramePr>
          <p:cNvPr id="5" name="Diagram 4"/>
          <p:cNvGraphicFramePr/>
          <p:nvPr>
            <p:extLst>
              <p:ext uri="{D42A27DB-BD31-4B8C-83A1-F6EECF244321}">
                <p14:modId xmlns:p14="http://schemas.microsoft.com/office/powerpoint/2010/main" val="1538184681"/>
              </p:ext>
            </p:extLst>
          </p:nvPr>
        </p:nvGraphicFramePr>
        <p:xfrm>
          <a:off x="1072949" y="2101513"/>
          <a:ext cx="5137150" cy="38633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angle 5"/>
          <p:cNvSpPr/>
          <p:nvPr/>
        </p:nvSpPr>
        <p:spPr>
          <a:xfrm>
            <a:off x="6210099" y="2101513"/>
            <a:ext cx="5378450" cy="386334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7000"/>
              </a:lnSpc>
              <a:spcAft>
                <a:spcPts val="800"/>
              </a:spcAft>
            </a:pPr>
            <a:endParaRPr lang="en-US" dirty="0" smtClean="0">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US" dirty="0">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US" dirty="0" smtClean="0">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US" dirty="0">
              <a:latin typeface="Calibri" panose="020F0502020204030204" pitchFamily="34" charset="0"/>
              <a:ea typeface="Calibri" panose="020F0502020204030204" pitchFamily="34" charset="0"/>
              <a:cs typeface="Mangal" panose="02040503050203030202" pitchFamily="18" charset="0"/>
            </a:endParaRPr>
          </a:p>
          <a:p>
            <a:pPr marL="285750" indent="-285750" algn="just">
              <a:lnSpc>
                <a:spcPct val="107000"/>
              </a:lnSpc>
              <a:spcAft>
                <a:spcPts val="800"/>
              </a:spcAft>
              <a:buFont typeface="Wingdings" panose="05000000000000000000" pitchFamily="2" charset="2"/>
              <a:buChar char="Ø"/>
            </a:pP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The</a:t>
            </a:r>
            <a:r>
              <a:rPr lang="en-US" sz="1400" dirty="0" smtClean="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FF000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Red</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dots representing the</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FF000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vision clarity</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0070C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ORANGE</a:t>
            </a:r>
            <a:r>
              <a:rPr lang="en-US" sz="1400" dirty="0">
                <a:solidFill>
                  <a:srgbClr val="0070C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dots</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representing the</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0070C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Power</a:t>
            </a:r>
            <a:r>
              <a:rPr lang="en-US" sz="1400" dirty="0">
                <a:solidFill>
                  <a:srgbClr val="0070C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and</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70AD47"/>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GREEN</a:t>
            </a:r>
            <a:r>
              <a:rPr lang="en-US" sz="1400" dirty="0">
                <a:solidFill>
                  <a:srgbClr val="70AD47"/>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dots representing</a:t>
            </a:r>
            <a:r>
              <a:rPr lang="en-US" sz="14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b="1" dirty="0">
                <a:solidFill>
                  <a:srgbClr val="70AD47"/>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chances of success</a:t>
            </a:r>
            <a:r>
              <a:rPr lang="en-US" sz="1400" dirty="0">
                <a:solidFill>
                  <a:srgbClr val="70AD47"/>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of players while free kick is concerned. The green dots representing players who are equal in these 3 </a:t>
            </a: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things cause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In middle red and blue dots are overlapped by green </a:t>
            </a: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ones,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in graph players with green dots and having more than 60 FK Accuracy are eligible for taking free kick</a:t>
            </a: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a:t>
            </a:r>
            <a:endPar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endParaRPr>
          </a:p>
          <a:p>
            <a:pPr marL="285750" indent="-285750" algn="just">
              <a:buFont typeface="Wingdings" panose="05000000000000000000" pitchFamily="2" charset="2"/>
              <a:buChar char="Ø"/>
            </a:pP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As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the lines of Curve, Long Shots and Finishing </a:t>
            </a:r>
            <a:r>
              <a:rPr lang="en-US" sz="1400" dirty="0" smtClean="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represented in this graph the </a:t>
            </a:r>
            <a:r>
              <a:rPr lang="en-US" sz="1400" dirty="0">
                <a:solidFill>
                  <a:schemeClr val="tx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Mangal" panose="02040503050203030202" pitchFamily="18" charset="0"/>
              </a:rPr>
              <a:t>FK Accuracy highly depend on these 3 things.</a:t>
            </a:r>
            <a:endParaRPr lang="en-US" sz="1400" dirty="0" smtClean="0">
              <a:solidFill>
                <a:schemeClr val="tx1"/>
              </a:solidFill>
              <a:effectLst>
                <a:outerShdw blurRad="38100" dist="38100" dir="2700000" algn="tl">
                  <a:srgbClr val="000000">
                    <a:alpha val="43137"/>
                  </a:srgbClr>
                </a:outerShdw>
              </a:effectLst>
            </a:endParaRPr>
          </a:p>
        </p:txBody>
      </p:sp>
      <p:cxnSp>
        <p:nvCxnSpPr>
          <p:cNvPr id="8" name="Elbow Connector 7"/>
          <p:cNvCxnSpPr/>
          <p:nvPr/>
        </p:nvCxnSpPr>
        <p:spPr>
          <a:xfrm>
            <a:off x="1621641" y="5542960"/>
            <a:ext cx="1498861" cy="358218"/>
          </a:xfrm>
          <a:prstGeom prst="bentConnector3">
            <a:avLst>
              <a:gd name="adj1" fmla="val 943"/>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 name="Elbow Connector 8"/>
          <p:cNvCxnSpPr/>
          <p:nvPr/>
        </p:nvCxnSpPr>
        <p:spPr>
          <a:xfrm rot="10800000" flipV="1">
            <a:off x="5206413" y="5623088"/>
            <a:ext cx="603314" cy="197962"/>
          </a:xfrm>
          <a:prstGeom prst="bentConnector3">
            <a:avLst>
              <a:gd name="adj1" fmla="val 0"/>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1" name="Rounded Rectangle 40"/>
          <p:cNvSpPr/>
          <p:nvPr/>
        </p:nvSpPr>
        <p:spPr>
          <a:xfrm>
            <a:off x="6676824" y="861550"/>
            <a:ext cx="4670425" cy="2860675"/>
          </a:xfrm>
          <a:prstGeom prst="roundRect">
            <a:avLst/>
          </a:prstGeom>
          <a:blipFill dpi="0" rotWithShape="1">
            <a:blip r:embed="rId8"/>
            <a:srcRect/>
            <a:stretch>
              <a:fillRect l="-9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10023475" y="1737158"/>
            <a:ext cx="1565074" cy="1285876"/>
          </a:xfrm>
          <a:prstGeom prst="roundRect">
            <a:avLst/>
          </a:prstGeom>
          <a:blipFill dpi="0" rotWithShape="1">
            <a:blip r:embed="rId8"/>
            <a:srcRect/>
            <a:stretch>
              <a:fillRect l="-1400795" t="-445408" r="9" b="-444220"/>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54734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Heat-map: </a:t>
            </a:r>
            <a:r>
              <a:rPr lang="en-US" sz="4000" dirty="0" smtClean="0"/>
              <a:t>Correlation Analysis</a:t>
            </a:r>
            <a:endParaRPr lang="en-US" sz="4000" dirty="0"/>
          </a:p>
        </p:txBody>
      </p:sp>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8437" r="9359"/>
          <a:stretch/>
        </p:blipFill>
        <p:spPr>
          <a:xfrm>
            <a:off x="1196779" y="1295400"/>
            <a:ext cx="9798443" cy="5067659"/>
          </a:xfrm>
        </p:spPr>
      </p:pic>
      <p:sp>
        <p:nvSpPr>
          <p:cNvPr id="4" name="Slide Number Placeholder 3"/>
          <p:cNvSpPr>
            <a:spLocks noGrp="1"/>
          </p:cNvSpPr>
          <p:nvPr>
            <p:ph type="sldNum" sz="quarter" idx="12"/>
          </p:nvPr>
        </p:nvSpPr>
        <p:spPr/>
        <p:txBody>
          <a:bodyPr/>
          <a:lstStyle/>
          <a:p>
            <a:fld id="{A1988BFE-F58E-46A7-9490-9B7FB61C0B55}" type="slidenum">
              <a:rPr lang="en-US" smtClean="0"/>
              <a:t>8</a:t>
            </a:fld>
            <a:endParaRPr lang="en-US"/>
          </a:p>
        </p:txBody>
      </p:sp>
    </p:spTree>
    <p:extLst>
      <p:ext uri="{BB962C8B-B14F-4D97-AF65-F5344CB8AC3E}">
        <p14:creationId xmlns:p14="http://schemas.microsoft.com/office/powerpoint/2010/main" val="3341856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760615"/>
          </a:xfrm>
        </p:spPr>
        <p:txBody>
          <a:bodyPr>
            <a:normAutofit fontScale="90000"/>
          </a:bodyPr>
          <a:lstStyle/>
          <a:p>
            <a:r>
              <a:rPr lang="en-US" dirty="0" smtClean="0"/>
              <a:t>Conclusion from Heat map</a:t>
            </a:r>
            <a:endParaRPr lang="en-US" dirty="0"/>
          </a:p>
        </p:txBody>
      </p:sp>
      <p:sp>
        <p:nvSpPr>
          <p:cNvPr id="3" name="Content Placeholder 2"/>
          <p:cNvSpPr>
            <a:spLocks noGrp="1"/>
          </p:cNvSpPr>
          <p:nvPr>
            <p:ph idx="1"/>
          </p:nvPr>
        </p:nvSpPr>
        <p:spPr>
          <a:xfrm>
            <a:off x="1251678" y="1143000"/>
            <a:ext cx="10178322" cy="5513832"/>
          </a:xfrm>
        </p:spPr>
        <p:txBody>
          <a:bodyPr numCol="2">
            <a:noAutofit/>
          </a:bodyPr>
          <a:lstStyle/>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The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above graph is represents the co-relation between each data in dataset.</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Overall</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 it is related with composure, potential and value.</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Potential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overall.</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Value</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 it is related with Wage, International Reputation and overall.</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Wage</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 it is related with value and international reputation.</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Acceleration</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 it is depend on Sprint Speed and agility. </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Aggression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interception.</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Agility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acceleration.</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Balance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agility very highly oppositely related with Strength.</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BallControll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dribbling.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Composure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overall.</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Crossing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dribbling and BallControll.</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Dribbling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BallControll and Positioning.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Free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Kick Accuracy is related with Longshots.</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Finishing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Positioning.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Heading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Accuracy is related with Aggression.</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Interceptions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are related with Tackle and Marking.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International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Reputation is related with value and wage of player.</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Long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Passing is highly related with Short Passing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Long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Shots is related with Shot Power.</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Marking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Tackle and highly related with Standing Tackle.</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Penalties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related with shot power and finishing.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Positioning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dribbling and finishing, vision, volley, skill moves passing and shots.</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Short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Passing is related with Skill Moves and BallControll.</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Shot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Power related with Long Shot and Volley.</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Skill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Moves are related with composure and dribbling.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Tackles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are related with Interception and player marking.</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Stamina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shot power and sprint speed.</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Vision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long shots, finishing and volleys.</a:t>
            </a:r>
          </a:p>
          <a:p>
            <a:pPr marL="0" marR="0" algn="just">
              <a:lnSpc>
                <a:spcPct val="107000"/>
              </a:lnSpc>
              <a:spcBef>
                <a:spcPts val="0"/>
              </a:spcBef>
              <a:spcAft>
                <a:spcPts val="800"/>
              </a:spcAft>
            </a:pPr>
            <a:r>
              <a:rPr lang="en-US" sz="1200" dirty="0" smtClean="0">
                <a:solidFill>
                  <a:schemeClr val="tx1"/>
                </a:solidFill>
                <a:latin typeface="Calibri" panose="020F0502020204030204" pitchFamily="34" charset="0"/>
                <a:ea typeface="Calibri" panose="020F0502020204030204" pitchFamily="34" charset="0"/>
                <a:cs typeface="Mangal" panose="02040503050203030202" pitchFamily="18" charset="0"/>
              </a:rPr>
              <a:t>Volley </a:t>
            </a:r>
            <a:r>
              <a:rPr lang="en-US" sz="1200" dirty="0">
                <a:solidFill>
                  <a:schemeClr val="tx1"/>
                </a:solidFill>
                <a:latin typeface="Calibri" panose="020F0502020204030204" pitchFamily="34" charset="0"/>
                <a:ea typeface="Calibri" panose="020F0502020204030204" pitchFamily="34" charset="0"/>
                <a:cs typeface="Mangal" panose="02040503050203030202" pitchFamily="18" charset="0"/>
              </a:rPr>
              <a:t>is related with finishing, shot power and penalties, vision.</a:t>
            </a:r>
          </a:p>
          <a:p>
            <a:endParaRPr lang="en-US" sz="1200" dirty="0">
              <a:solidFill>
                <a:schemeClr val="tx1"/>
              </a:solidFill>
            </a:endParaRPr>
          </a:p>
        </p:txBody>
      </p:sp>
      <p:sp>
        <p:nvSpPr>
          <p:cNvPr id="4" name="Slide Number Placeholder 3"/>
          <p:cNvSpPr>
            <a:spLocks noGrp="1"/>
          </p:cNvSpPr>
          <p:nvPr>
            <p:ph type="sldNum" sz="quarter" idx="12"/>
          </p:nvPr>
        </p:nvSpPr>
        <p:spPr/>
        <p:txBody>
          <a:bodyPr/>
          <a:lstStyle/>
          <a:p>
            <a:fld id="{A1988BFE-F58E-46A7-9490-9B7FB61C0B55}" type="slidenum">
              <a:rPr lang="en-US" smtClean="0"/>
              <a:t>9</a:t>
            </a:fld>
            <a:endParaRPr lang="en-US"/>
          </a:p>
        </p:txBody>
      </p:sp>
    </p:spTree>
    <p:extLst>
      <p:ext uri="{BB962C8B-B14F-4D97-AF65-F5344CB8AC3E}">
        <p14:creationId xmlns:p14="http://schemas.microsoft.com/office/powerpoint/2010/main" val="3606251014"/>
      </p:ext>
    </p:extLst>
  </p:cSld>
  <p:clrMapOvr>
    <a:masterClrMapping/>
  </p:clrMapOvr>
</p:sld>
</file>

<file path=ppt/theme/theme1.xml><?xml version="1.0" encoding="utf-8"?>
<a:theme xmlns:a="http://schemas.openxmlformats.org/drawingml/2006/main" name="Badg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TM10001106[[fn=Badge]]</Template>
  <TotalTime>863</TotalTime>
  <Words>1750</Words>
  <Application>Microsoft Office PowerPoint</Application>
  <PresentationFormat>Widescreen</PresentationFormat>
  <Paragraphs>154</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Cambria</vt:lpstr>
      <vt:lpstr>Gill Sans MT</vt:lpstr>
      <vt:lpstr>Mangal</vt:lpstr>
      <vt:lpstr>Wingdings</vt:lpstr>
      <vt:lpstr>Badge</vt:lpstr>
      <vt:lpstr>FIFA Player Performance Analyzing</vt:lpstr>
      <vt:lpstr>Introduction</vt:lpstr>
      <vt:lpstr>Description</vt:lpstr>
      <vt:lpstr>Big Questions</vt:lpstr>
      <vt:lpstr>Tools and Software</vt:lpstr>
      <vt:lpstr>Module Used in Python</vt:lpstr>
      <vt:lpstr>Decision Tree Algorithm </vt:lpstr>
      <vt:lpstr>Heat-map: Correlation Analysis</vt:lpstr>
      <vt:lpstr>Conclusion from Heat map</vt:lpstr>
      <vt:lpstr>Swarm Graph – Position and Finishing</vt:lpstr>
      <vt:lpstr>Factor Plots – Wage Diff. of Weak Foot, Skill Move and International Reputation</vt:lpstr>
      <vt:lpstr>Conclusions</vt:lpstr>
      <vt:lpstr>PowerPoint Presentation</vt:lpstr>
      <vt:lpstr>Bibliography</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FIFA 19 PLAYER ANALYSIS</dc:title>
  <dc:creator>Sharma Paresh</dc:creator>
  <cp:lastModifiedBy>Sharma Paresh</cp:lastModifiedBy>
  <cp:revision>52</cp:revision>
  <dcterms:created xsi:type="dcterms:W3CDTF">2019-05-04T06:41:05Z</dcterms:created>
  <dcterms:modified xsi:type="dcterms:W3CDTF">2019-05-05T18:10:40Z</dcterms:modified>
</cp:coreProperties>
</file>

<file path=docProps/thumbnail.jpeg>
</file>